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media/media1.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361" r:id="rId4"/>
    <p:sldId id="258" r:id="rId5"/>
    <p:sldId id="349" r:id="rId6"/>
    <p:sldId id="301" r:id="rId7"/>
    <p:sldId id="259" r:id="rId8"/>
    <p:sldId id="362" r:id="rId9"/>
    <p:sldId id="303" r:id="rId10"/>
    <p:sldId id="358" r:id="rId11"/>
    <p:sldId id="260" r:id="rId12"/>
    <p:sldId id="305" r:id="rId13"/>
    <p:sldId id="342" r:id="rId14"/>
    <p:sldId id="347" r:id="rId15"/>
    <p:sldId id="307" r:id="rId16"/>
    <p:sldId id="308" r:id="rId17"/>
    <p:sldId id="309" r:id="rId18"/>
    <p:sldId id="263" r:id="rId19"/>
    <p:sldId id="264" r:id="rId20"/>
    <p:sldId id="352" r:id="rId21"/>
    <p:sldId id="265" r:id="rId22"/>
    <p:sldId id="319" r:id="rId23"/>
    <p:sldId id="360" r:id="rId24"/>
    <p:sldId id="276" r:id="rId25"/>
    <p:sldId id="365" r:id="rId26"/>
    <p:sldId id="278" r:id="rId27"/>
    <p:sldId id="320" r:id="rId28"/>
    <p:sldId id="279" r:id="rId29"/>
    <p:sldId id="280" r:id="rId30"/>
    <p:sldId id="281" r:id="rId31"/>
    <p:sldId id="355" r:id="rId32"/>
    <p:sldId id="321" r:id="rId33"/>
    <p:sldId id="356" r:id="rId34"/>
    <p:sldId id="322" r:id="rId35"/>
    <p:sldId id="323" r:id="rId36"/>
    <p:sldId id="357" r:id="rId37"/>
    <p:sldId id="324" r:id="rId38"/>
    <p:sldId id="325" r:id="rId39"/>
    <p:sldId id="284" r:id="rId40"/>
    <p:sldId id="285" r:id="rId41"/>
    <p:sldId id="326" r:id="rId42"/>
    <p:sldId id="327" r:id="rId43"/>
    <p:sldId id="359" r:id="rId44"/>
    <p:sldId id="328" r:id="rId45"/>
    <p:sldId id="329" r:id="rId46"/>
    <p:sldId id="330" r:id="rId47"/>
    <p:sldId id="331" r:id="rId48"/>
    <p:sldId id="332" r:id="rId49"/>
    <p:sldId id="333" r:id="rId50"/>
    <p:sldId id="334" r:id="rId51"/>
    <p:sldId id="335" r:id="rId52"/>
    <p:sldId id="291" r:id="rId53"/>
    <p:sldId id="350" r:id="rId54"/>
    <p:sldId id="336" r:id="rId55"/>
    <p:sldId id="364" r:id="rId56"/>
    <p:sldId id="337" r:id="rId57"/>
    <p:sldId id="338" r:id="rId58"/>
    <p:sldId id="363" r:id="rId59"/>
    <p:sldId id="351" r:id="rId60"/>
    <p:sldId id="339" r:id="rId61"/>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EAD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39" autoAdjust="0"/>
    <p:restoredTop sz="94660"/>
  </p:normalViewPr>
  <p:slideViewPr>
    <p:cSldViewPr>
      <p:cViewPr varScale="1">
        <p:scale>
          <a:sx n="112" d="100"/>
          <a:sy n="112" d="100"/>
        </p:scale>
        <p:origin x="112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solidFill>
                  <a:srgbClr val="CCE1F3"/>
                </a:solidFill>
              </a:defRPr>
            </a:lvl1pPr>
          </a:lstStyle>
          <a:p>
            <a:endParaRPr lang="en-US"/>
          </a:p>
        </p:txBody>
      </p:sp>
      <p:sp>
        <p:nvSpPr>
          <p:cNvPr id="5" name="Footer Placeholder 18"/>
          <p:cNvSpPr>
            <a:spLocks noGrp="1"/>
          </p:cNvSpPr>
          <p:nvPr>
            <p:ph type="ftr" sz="quarter" idx="11"/>
          </p:nvPr>
        </p:nvSpPr>
        <p:spPr/>
        <p:txBody>
          <a:bodyPr/>
          <a:lstStyle>
            <a:lvl1pPr>
              <a:defRPr>
                <a:solidFill>
                  <a:srgbClr val="CCE1F3"/>
                </a:solidFill>
              </a:defRPr>
            </a:lvl1pPr>
          </a:lstStyle>
          <a:p>
            <a:endParaRPr lang="en-US"/>
          </a:p>
        </p:txBody>
      </p:sp>
      <p:sp>
        <p:nvSpPr>
          <p:cNvPr id="6" name="Slide Number Placeholder 26"/>
          <p:cNvSpPr>
            <a:spLocks noGrp="1"/>
          </p:cNvSpPr>
          <p:nvPr>
            <p:ph type="sldNum" sz="quarter" idx="12"/>
          </p:nvPr>
        </p:nvSpPr>
        <p:spPr/>
        <p:txBody>
          <a:bodyPr/>
          <a:lstStyle>
            <a:lvl1pPr>
              <a:defRPr>
                <a:solidFill>
                  <a:srgbClr val="CCE1F3"/>
                </a:solidFill>
              </a:defRPr>
            </a:lvl1pPr>
          </a:lstStyle>
          <a:p>
            <a:fld id="{876831F8-1720-4CB1-B2B1-919F3DF9D28B}" type="slidenum">
              <a:rPr lang="en-AU"/>
              <a:pPr/>
              <a:t>‹#›</a:t>
            </a:fld>
            <a:endParaRPr lang="en-AU"/>
          </a:p>
        </p:txBody>
      </p:sp>
    </p:spTree>
    <p:extLst>
      <p:ext uri="{BB962C8B-B14F-4D97-AF65-F5344CB8AC3E}">
        <p14:creationId xmlns:p14="http://schemas.microsoft.com/office/powerpoint/2010/main" val="24965384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B82DAA15-08B4-4A68-BB3B-802BC7081CF1}" type="slidenum">
              <a:rPr lang="en-AU"/>
              <a:pPr/>
              <a:t>‹#›</a:t>
            </a:fld>
            <a:endParaRPr lang="en-AU"/>
          </a:p>
        </p:txBody>
      </p:sp>
    </p:spTree>
    <p:extLst>
      <p:ext uri="{BB962C8B-B14F-4D97-AF65-F5344CB8AC3E}">
        <p14:creationId xmlns:p14="http://schemas.microsoft.com/office/powerpoint/2010/main" val="132736192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4246A6C1-051B-4C64-81A8-4867B027443E}" type="slidenum">
              <a:rPr lang="en-AU"/>
              <a:pPr/>
              <a:t>‹#›</a:t>
            </a:fld>
            <a:endParaRPr lang="en-AU"/>
          </a:p>
        </p:txBody>
      </p:sp>
    </p:spTree>
    <p:extLst>
      <p:ext uri="{BB962C8B-B14F-4D97-AF65-F5344CB8AC3E}">
        <p14:creationId xmlns:p14="http://schemas.microsoft.com/office/powerpoint/2010/main" val="35884646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15CB0AD9-387B-4FE7-9447-4C3339DB0304}" type="slidenum">
              <a:rPr lang="en-AU"/>
              <a:pPr/>
              <a:t>‹#›</a:t>
            </a:fld>
            <a:endParaRPr lang="en-AU"/>
          </a:p>
        </p:txBody>
      </p:sp>
    </p:spTree>
    <p:extLst>
      <p:ext uri="{BB962C8B-B14F-4D97-AF65-F5344CB8AC3E}">
        <p14:creationId xmlns:p14="http://schemas.microsoft.com/office/powerpoint/2010/main" val="39289831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rgbClr val="CCE1F3"/>
                </a:solidFill>
              </a:defRPr>
            </a:lvl1pPr>
          </a:lstStyle>
          <a:p>
            <a:endParaRPr lang="en-US"/>
          </a:p>
        </p:txBody>
      </p:sp>
      <p:sp>
        <p:nvSpPr>
          <p:cNvPr id="5" name="Footer Placeholder 4"/>
          <p:cNvSpPr>
            <a:spLocks noGrp="1"/>
          </p:cNvSpPr>
          <p:nvPr>
            <p:ph type="ftr" sz="quarter" idx="11"/>
          </p:nvPr>
        </p:nvSpPr>
        <p:spPr/>
        <p:txBody>
          <a:bodyPr/>
          <a:lstStyle>
            <a:lvl1pPr>
              <a:defRPr>
                <a:solidFill>
                  <a:srgbClr val="CCE1F3"/>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CCE1F3"/>
                </a:solidFill>
              </a:defRPr>
            </a:lvl1pPr>
          </a:lstStyle>
          <a:p>
            <a:fld id="{F6BD20D5-F956-4CCB-BFF8-DA82F9077840}" type="slidenum">
              <a:rPr lang="en-AU"/>
              <a:pPr/>
              <a:t>‹#›</a:t>
            </a:fld>
            <a:endParaRPr lang="en-AU"/>
          </a:p>
        </p:txBody>
      </p:sp>
    </p:spTree>
    <p:extLst>
      <p:ext uri="{BB962C8B-B14F-4D97-AF65-F5344CB8AC3E}">
        <p14:creationId xmlns:p14="http://schemas.microsoft.com/office/powerpoint/2010/main" val="9248782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03FA612D-D0C3-4FEF-8490-8A0281D05997}" type="slidenum">
              <a:rPr lang="en-AU"/>
              <a:pPr/>
              <a:t>‹#›</a:t>
            </a:fld>
            <a:endParaRPr lang="en-AU"/>
          </a:p>
        </p:txBody>
      </p:sp>
    </p:spTree>
    <p:extLst>
      <p:ext uri="{BB962C8B-B14F-4D97-AF65-F5344CB8AC3E}">
        <p14:creationId xmlns:p14="http://schemas.microsoft.com/office/powerpoint/2010/main" val="56922392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endParaRPr lang="en-US"/>
          </a:p>
        </p:txBody>
      </p:sp>
      <p:sp>
        <p:nvSpPr>
          <p:cNvPr id="8" name="Footer Placeholder 21"/>
          <p:cNvSpPr>
            <a:spLocks noGrp="1"/>
          </p:cNvSpPr>
          <p:nvPr>
            <p:ph type="ftr" sz="quarter" idx="11"/>
          </p:nvPr>
        </p:nvSpPr>
        <p:spPr/>
        <p:txBody>
          <a:bodyPr/>
          <a:lstStyle>
            <a:lvl1pPr>
              <a:defRPr/>
            </a:lvl1pPr>
          </a:lstStyle>
          <a:p>
            <a:endParaRPr lang="en-US"/>
          </a:p>
        </p:txBody>
      </p:sp>
      <p:sp>
        <p:nvSpPr>
          <p:cNvPr id="9" name="Slide Number Placeholder 17"/>
          <p:cNvSpPr>
            <a:spLocks noGrp="1"/>
          </p:cNvSpPr>
          <p:nvPr>
            <p:ph type="sldNum" sz="quarter" idx="12"/>
          </p:nvPr>
        </p:nvSpPr>
        <p:spPr/>
        <p:txBody>
          <a:bodyPr/>
          <a:lstStyle>
            <a:lvl1pPr>
              <a:defRPr/>
            </a:lvl1pPr>
          </a:lstStyle>
          <a:p>
            <a:fld id="{5D380879-F182-4331-8909-594454E747E8}" type="slidenum">
              <a:rPr lang="en-AU"/>
              <a:pPr/>
              <a:t>‹#›</a:t>
            </a:fld>
            <a:endParaRPr lang="en-AU"/>
          </a:p>
        </p:txBody>
      </p:sp>
    </p:spTree>
    <p:extLst>
      <p:ext uri="{BB962C8B-B14F-4D97-AF65-F5344CB8AC3E}">
        <p14:creationId xmlns:p14="http://schemas.microsoft.com/office/powerpoint/2010/main" val="36990622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17543875-B6F7-46E5-8A45-25DBE052B685}" type="slidenum">
              <a:rPr lang="en-AU"/>
              <a:pPr/>
              <a:t>‹#›</a:t>
            </a:fld>
            <a:endParaRPr lang="en-AU"/>
          </a:p>
        </p:txBody>
      </p:sp>
    </p:spTree>
    <p:extLst>
      <p:ext uri="{BB962C8B-B14F-4D97-AF65-F5344CB8AC3E}">
        <p14:creationId xmlns:p14="http://schemas.microsoft.com/office/powerpoint/2010/main" val="393843333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A7336B35-5323-4D42-B4A4-927217FC2FE7}" type="slidenum">
              <a:rPr lang="en-AU"/>
              <a:pPr/>
              <a:t>‹#›</a:t>
            </a:fld>
            <a:endParaRPr lang="en-AU"/>
          </a:p>
        </p:txBody>
      </p:sp>
    </p:spTree>
    <p:extLst>
      <p:ext uri="{BB962C8B-B14F-4D97-AF65-F5344CB8AC3E}">
        <p14:creationId xmlns:p14="http://schemas.microsoft.com/office/powerpoint/2010/main" val="349550539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endParaRPr lang="en-US"/>
          </a:p>
        </p:txBody>
      </p:sp>
      <p:sp>
        <p:nvSpPr>
          <p:cNvPr id="6" name="Footer Placeholder 21"/>
          <p:cNvSpPr>
            <a:spLocks noGrp="1"/>
          </p:cNvSpPr>
          <p:nvPr>
            <p:ph type="ftr" sz="quarter" idx="11"/>
          </p:nvPr>
        </p:nvSpPr>
        <p:spPr/>
        <p:txBody>
          <a:bodyPr/>
          <a:lstStyle>
            <a:lvl1pPr>
              <a:defRPr/>
            </a:lvl1pPr>
          </a:lstStyle>
          <a:p>
            <a:endParaRPr lang="en-US"/>
          </a:p>
        </p:txBody>
      </p:sp>
      <p:sp>
        <p:nvSpPr>
          <p:cNvPr id="7" name="Slide Number Placeholder 17"/>
          <p:cNvSpPr>
            <a:spLocks noGrp="1"/>
          </p:cNvSpPr>
          <p:nvPr>
            <p:ph type="sldNum" sz="quarter" idx="12"/>
          </p:nvPr>
        </p:nvSpPr>
        <p:spPr/>
        <p:txBody>
          <a:bodyPr/>
          <a:lstStyle>
            <a:lvl1pPr>
              <a:defRPr/>
            </a:lvl1pPr>
          </a:lstStyle>
          <a:p>
            <a:fld id="{959956C3-F3E7-4221-BFAA-F727500A9BFE}" type="slidenum">
              <a:rPr lang="en-AU"/>
              <a:pPr/>
              <a:t>‹#›</a:t>
            </a:fld>
            <a:endParaRPr lang="en-AU"/>
          </a:p>
        </p:txBody>
      </p:sp>
    </p:spTree>
    <p:extLst>
      <p:ext uri="{BB962C8B-B14F-4D97-AF65-F5344CB8AC3E}">
        <p14:creationId xmlns:p14="http://schemas.microsoft.com/office/powerpoint/2010/main" val="402191966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endParaRPr lang="en-US"/>
          </a:p>
        </p:txBody>
      </p:sp>
      <p:sp>
        <p:nvSpPr>
          <p:cNvPr id="10" name="Footer Placeholder 5"/>
          <p:cNvSpPr>
            <a:spLocks noGrp="1"/>
          </p:cNvSpPr>
          <p:nvPr>
            <p:ph type="ftr" sz="quarter" idx="11"/>
          </p:nvPr>
        </p:nvSpPr>
        <p:spPr/>
        <p:txBody>
          <a:bodyPr/>
          <a:lstStyle>
            <a:lvl1pPr>
              <a:defRPr/>
            </a:lvl1pPr>
          </a:lstStyle>
          <a:p>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DDAF6EC3-9BCD-427A-819F-60305D11901C}" type="slidenum">
              <a:rPr lang="en-AU"/>
              <a:pPr/>
              <a:t>‹#›</a:t>
            </a:fld>
            <a:endParaRPr lang="en-AU"/>
          </a:p>
        </p:txBody>
      </p:sp>
    </p:spTree>
    <p:extLst>
      <p:ext uri="{BB962C8B-B14F-4D97-AF65-F5344CB8AC3E}">
        <p14:creationId xmlns:p14="http://schemas.microsoft.com/office/powerpoint/2010/main" val="397718065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endParaRPr lang="en-US">
              <a:latin typeface="Constantia" pitchFamily="18"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4A566A"/>
                </a:solidFill>
              </a:defRPr>
            </a:lvl1pPr>
          </a:lstStyle>
          <a:p>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4A566A"/>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4A566A"/>
                </a:solidFill>
              </a:defRPr>
            </a:lvl1pPr>
          </a:lstStyle>
          <a:p>
            <a:fld id="{BE776555-1754-4B33-86E0-A529291A2589}" type="slidenum">
              <a:rPr lang="en-AU"/>
              <a:pPr/>
              <a:t>‹#›</a:t>
            </a:fld>
            <a:endParaRPr lang="en-AU"/>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grpSp>
    </p:spTree>
  </p:cSld>
  <p:clrMap bg1="lt1" tx1="dk1" bg2="lt2" tx2="dk2" accent1="accent1" accent2="accent2" accent3="accent3" accent4="accent4" accent5="accent5" accent6="accent6" hlink="hlink" folHlink="folHlink"/>
  <p:sldLayoutIdLst>
    <p:sldLayoutId id="2147484013" r:id="rId1"/>
    <p:sldLayoutId id="2147484005" r:id="rId2"/>
    <p:sldLayoutId id="2147484014" r:id="rId3"/>
    <p:sldLayoutId id="2147484006" r:id="rId4"/>
    <p:sldLayoutId id="2147484007" r:id="rId5"/>
    <p:sldLayoutId id="2147484008" r:id="rId6"/>
    <p:sldLayoutId id="2147484009" r:id="rId7"/>
    <p:sldLayoutId id="2147484010" r:id="rId8"/>
    <p:sldLayoutId id="2147484015" r:id="rId9"/>
    <p:sldLayoutId id="2147484011" r:id="rId10"/>
    <p:sldLayoutId id="2147484012" r:id="rId11"/>
  </p:sldLayoutIdLst>
  <p:transition>
    <p:fade/>
  </p:transition>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FEB80A"/>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EB80A"/>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ADDC"/>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audio" Target="../media/audio2.wav"/><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000">
              <a:srgbClr val="F0EBD5">
                <a:alpha val="90000"/>
                <a:lumMod val="0"/>
                <a:lumOff val="100000"/>
              </a:srgbClr>
            </a:gs>
            <a:gs pos="100000">
              <a:srgbClr val="D1C39F"/>
            </a:gs>
          </a:gsLst>
          <a:lin ang="2700000" scaled="1"/>
        </a:gradFill>
        <a:effectLst/>
      </p:bgPr>
    </p:bg>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1538269" y="1052513"/>
            <a:ext cx="5819814" cy="4591065"/>
          </a:xfrm>
          <a:prstGeom prst="rect">
            <a:avLst/>
          </a:prstGeom>
        </p:spPr>
        <p:txBody>
          <a:bodyPr wrap="none" fromWordArt="1">
            <a:prstTxWarp prst="textDeflate">
              <a:avLst>
                <a:gd name="adj" fmla="val 10870"/>
              </a:avLst>
            </a:prstTxWarp>
          </a:bodyPr>
          <a:lstStyle/>
          <a:p>
            <a:pPr algn="ctr">
              <a:defRPr/>
            </a:pPr>
            <a:r>
              <a:rPr lang="en-US" sz="4800" b="1" kern="10" dirty="0">
                <a:ln w="9525">
                  <a:solidFill>
                    <a:srgbClr val="000000"/>
                  </a:solidFill>
                  <a:round/>
                  <a:headEnd/>
                  <a:tailEnd/>
                </a:ln>
                <a:solidFill>
                  <a:srgbClr val="000000"/>
                </a:solidFill>
                <a:latin typeface="Bradley Hand ITC"/>
              </a:rPr>
              <a:t>2019</a:t>
            </a:r>
          </a:p>
          <a:p>
            <a:pPr algn="ctr">
              <a:defRPr/>
            </a:pPr>
            <a:r>
              <a:rPr lang="en-US" sz="6600" b="1" kern="10" dirty="0" err="1">
                <a:ln w="9525">
                  <a:solidFill>
                    <a:srgbClr val="000000"/>
                  </a:solidFill>
                  <a:round/>
                  <a:headEnd/>
                  <a:tailEnd/>
                </a:ln>
                <a:solidFill>
                  <a:srgbClr val="000000"/>
                </a:solidFill>
                <a:latin typeface="Bradley Hand ITC"/>
              </a:rPr>
              <a:t>Yr</a:t>
            </a:r>
            <a:r>
              <a:rPr lang="en-US" sz="6600" b="1" kern="10" dirty="0">
                <a:ln w="9525">
                  <a:solidFill>
                    <a:srgbClr val="000000"/>
                  </a:solidFill>
                  <a:round/>
                  <a:headEnd/>
                  <a:tailEnd/>
                </a:ln>
                <a:solidFill>
                  <a:srgbClr val="000000"/>
                </a:solidFill>
                <a:latin typeface="Bradley Hand ITC"/>
              </a:rPr>
              <a:t> 5/6 Quiz</a:t>
            </a:r>
          </a:p>
          <a:p>
            <a:pPr algn="ctr">
              <a:defRPr/>
            </a:pPr>
            <a:r>
              <a:rPr lang="en-US" sz="4400" b="1" kern="10" dirty="0">
                <a:ln w="9525">
                  <a:solidFill>
                    <a:srgbClr val="000000"/>
                  </a:solidFill>
                  <a:round/>
                  <a:headEnd/>
                  <a:tailEnd/>
                </a:ln>
                <a:solidFill>
                  <a:srgbClr val="000000"/>
                </a:solidFill>
                <a:latin typeface="Bradley Hand ITC"/>
              </a:rPr>
              <a:t>Round 1</a:t>
            </a:r>
          </a:p>
        </p:txBody>
      </p:sp>
      <p:pic>
        <p:nvPicPr>
          <p:cNvPr id="5124" name="Picture 7"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083" y="228600"/>
            <a:ext cx="10477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with collar shirt&#10;&#10;Description automatically generated">
            <a:extLst>
              <a:ext uri="{FF2B5EF4-FFF2-40B4-BE49-F238E27FC236}">
                <a16:creationId xmlns:a16="http://schemas.microsoft.com/office/drawing/2014/main" id="{44FEA933-C966-4EC9-9F26-460FB48175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95" y="4981575"/>
            <a:ext cx="1655280" cy="1647824"/>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827584" y="1412776"/>
            <a:ext cx="7632848"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600"/>
              </a:spcAft>
            </a:pPr>
            <a:r>
              <a:rPr lang="en-AU" sz="2800" b="1" dirty="0"/>
              <a:t>Question 3</a:t>
            </a:r>
          </a:p>
          <a:p>
            <a:pPr>
              <a:spcAft>
                <a:spcPts val="600"/>
              </a:spcAft>
            </a:pPr>
            <a:endParaRPr lang="en-AU" sz="2800" b="1" dirty="0"/>
          </a:p>
          <a:p>
            <a:r>
              <a:rPr lang="en-AU" sz="3200" dirty="0">
                <a:cs typeface="Arial" panose="020B0604020202020204" pitchFamily="34" charset="0"/>
              </a:rPr>
              <a:t>You should have a tennis ball on your table and some buckets are being passed round for you to inspect. Once everyone has had an opportunity to inspect the bucket and tennis balls, </a:t>
            </a:r>
            <a:r>
              <a:rPr lang="en-AU" sz="3200" b="1" i="1" dirty="0">
                <a:cs typeface="Arial" panose="020B0604020202020204" pitchFamily="34" charset="0"/>
              </a:rPr>
              <a:t>click to see the question.</a:t>
            </a:r>
          </a:p>
        </p:txBody>
      </p:sp>
      <p:sp>
        <p:nvSpPr>
          <p:cNvPr id="3"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Tree>
    <p:extLst>
      <p:ext uri="{BB962C8B-B14F-4D97-AF65-F5344CB8AC3E}">
        <p14:creationId xmlns:p14="http://schemas.microsoft.com/office/powerpoint/2010/main" val="34800690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Text Box 4">
                <a:extLst>
                  <a:ext uri="{FF2B5EF4-FFF2-40B4-BE49-F238E27FC236}">
                    <a16:creationId xmlns:a16="http://schemas.microsoft.com/office/drawing/2014/main" id="{B26135C9-E39D-4667-88D6-14BA20A336FE}"/>
                  </a:ext>
                </a:extLst>
              </p:cNvPr>
              <p:cNvSpPr txBox="1">
                <a:spLocks noChangeArrowheads="1"/>
              </p:cNvSpPr>
              <p:nvPr/>
            </p:nvSpPr>
            <p:spPr bwMode="auto">
              <a:xfrm>
                <a:off x="1187624" y="809206"/>
                <a:ext cx="7066203" cy="46066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Aft>
                    <a:spcPts val="600"/>
                  </a:spcAft>
                </a:pPr>
                <a:r>
                  <a:rPr lang="en-AU" sz="2800" b="1" dirty="0"/>
                  <a:t>Question 3</a:t>
                </a:r>
              </a:p>
              <a:p>
                <a:endParaRPr lang="en-AU" sz="2400" dirty="0"/>
              </a:p>
              <a:p>
                <a:r>
                  <a:rPr lang="en-AU" sz="2400" dirty="0"/>
                  <a:t>Tennis balls are dropped into a bucket until it is full to overflowing. Estimate </a:t>
                </a:r>
                <a:r>
                  <a:rPr lang="en-AU" sz="2400" b="1" dirty="0"/>
                  <a:t>how much empty space is in the bucket between the balls</a:t>
                </a:r>
                <a:r>
                  <a:rPr lang="en-AU" sz="2400" dirty="0"/>
                  <a:t>. Answer as a fraction of the volume of the bucket by choosing the best answer from the options provided.</a:t>
                </a:r>
              </a:p>
              <a:p>
                <a:pPr algn="ctr"/>
                <a:r>
                  <a:rPr lang="en-AU" sz="3200" dirty="0"/>
                  <a:t>a) </a:t>
                </a:r>
                <a14:m>
                  <m:oMath xmlns:m="http://schemas.openxmlformats.org/officeDocument/2006/math">
                    <m:f>
                      <m:fPr>
                        <m:ctrlPr>
                          <a:rPr lang="en-AU" sz="3200" i="1" smtClean="0">
                            <a:latin typeface="Cambria Math" panose="02040503050406030204" pitchFamily="18" charset="0"/>
                          </a:rPr>
                        </m:ctrlPr>
                      </m:fPr>
                      <m:num>
                        <m:r>
                          <a:rPr lang="en-AU" sz="3200" b="0" i="1" smtClean="0">
                            <a:latin typeface="Cambria Math" panose="02040503050406030204" pitchFamily="18" charset="0"/>
                          </a:rPr>
                          <m:t>1</m:t>
                        </m:r>
                      </m:num>
                      <m:den>
                        <m:r>
                          <a:rPr lang="en-AU" sz="3200" b="0" i="1" smtClean="0">
                            <a:latin typeface="Cambria Math" panose="02040503050406030204" pitchFamily="18" charset="0"/>
                          </a:rPr>
                          <m:t>2</m:t>
                        </m:r>
                      </m:den>
                    </m:f>
                  </m:oMath>
                </a14:m>
                <a:r>
                  <a:rPr lang="en-AU" sz="3200" dirty="0"/>
                  <a:t>   b) </a:t>
                </a:r>
                <a14:m>
                  <m:oMath xmlns:m="http://schemas.openxmlformats.org/officeDocument/2006/math">
                    <m:f>
                      <m:fPr>
                        <m:ctrlPr>
                          <a:rPr lang="en-AU" sz="3200" i="1">
                            <a:latin typeface="Cambria Math" panose="02040503050406030204" pitchFamily="18" charset="0"/>
                          </a:rPr>
                        </m:ctrlPr>
                      </m:fPr>
                      <m:num>
                        <m:r>
                          <a:rPr lang="en-AU" sz="3200" b="0" i="1" smtClean="0">
                            <a:latin typeface="Cambria Math" panose="02040503050406030204" pitchFamily="18" charset="0"/>
                          </a:rPr>
                          <m:t>1</m:t>
                        </m:r>
                      </m:num>
                      <m:den>
                        <m:r>
                          <a:rPr lang="en-AU" sz="3200" i="1">
                            <a:latin typeface="Cambria Math" panose="02040503050406030204" pitchFamily="18" charset="0"/>
                          </a:rPr>
                          <m:t>3</m:t>
                        </m:r>
                      </m:den>
                    </m:f>
                  </m:oMath>
                </a14:m>
                <a:r>
                  <a:rPr lang="en-AU" sz="3200" dirty="0"/>
                  <a:t>  c) </a:t>
                </a:r>
                <a14:m>
                  <m:oMath xmlns:m="http://schemas.openxmlformats.org/officeDocument/2006/math">
                    <m:f>
                      <m:fPr>
                        <m:ctrlPr>
                          <a:rPr lang="en-AU" sz="3200" i="1">
                            <a:latin typeface="Cambria Math" panose="02040503050406030204" pitchFamily="18" charset="0"/>
                          </a:rPr>
                        </m:ctrlPr>
                      </m:fPr>
                      <m:num>
                        <m:r>
                          <a:rPr lang="en-AU" sz="3200" b="0" i="1" smtClean="0">
                            <a:latin typeface="Cambria Math" panose="02040503050406030204" pitchFamily="18" charset="0"/>
                          </a:rPr>
                          <m:t>1</m:t>
                        </m:r>
                      </m:num>
                      <m:den>
                        <m:r>
                          <a:rPr lang="en-AU" sz="3200" b="0" i="1" smtClean="0">
                            <a:latin typeface="Cambria Math" panose="02040503050406030204" pitchFamily="18" charset="0"/>
                          </a:rPr>
                          <m:t>4</m:t>
                        </m:r>
                      </m:den>
                    </m:f>
                  </m:oMath>
                </a14:m>
                <a:r>
                  <a:rPr lang="en-AU" sz="3200" dirty="0"/>
                  <a:t> </a:t>
                </a:r>
                <a:endParaRPr lang="en-AU" sz="3200" i="1" dirty="0">
                  <a:solidFill>
                    <a:srgbClr val="990000"/>
                  </a:solidFill>
                </a:endParaRPr>
              </a:p>
              <a:p>
                <a:pPr>
                  <a:spcBef>
                    <a:spcPts val="600"/>
                  </a:spcBef>
                  <a:spcAft>
                    <a:spcPts val="600"/>
                  </a:spcAft>
                </a:pPr>
                <a:r>
                  <a:rPr lang="en-AU" sz="2800" i="1" dirty="0">
                    <a:solidFill>
                      <a:srgbClr val="990000"/>
                    </a:solidFill>
                  </a:rPr>
                  <a:t>You have 30 seconds to answer.</a:t>
                </a:r>
              </a:p>
              <a:p>
                <a:pPr>
                  <a:spcBef>
                    <a:spcPts val="600"/>
                  </a:spcBef>
                  <a:spcAft>
                    <a:spcPts val="600"/>
                  </a:spcAft>
                </a:pPr>
                <a:r>
                  <a:rPr lang="en-AU" sz="2800" i="1" dirty="0">
                    <a:solidFill>
                      <a:srgbClr val="990000"/>
                    </a:solidFill>
                  </a:rPr>
                  <a:t>Click to start the timer ….</a:t>
                </a:r>
                <a:endParaRPr lang="en-US" sz="2800" i="1" dirty="0">
                  <a:solidFill>
                    <a:srgbClr val="990000"/>
                  </a:solidFill>
                </a:endParaRPr>
              </a:p>
            </p:txBody>
          </p:sp>
        </mc:Choice>
        <mc:Fallback xmlns="">
          <p:sp>
            <p:nvSpPr>
              <p:cNvPr id="49" name="Text Box 4">
                <a:extLst>
                  <a:ext uri="{FF2B5EF4-FFF2-40B4-BE49-F238E27FC236}">
                    <a16:creationId xmlns:a16="http://schemas.microsoft.com/office/drawing/2014/main" id="{B26135C9-E39D-4667-88D6-14BA20A336FE}"/>
                  </a:ext>
                </a:extLst>
              </p:cNvPr>
              <p:cNvSpPr txBox="1">
                <a:spLocks noRot="1" noChangeAspect="1" noMove="1" noResize="1" noEditPoints="1" noAdjustHandles="1" noChangeArrowheads="1" noChangeShapeType="1" noTextEdit="1"/>
              </p:cNvSpPr>
              <p:nvPr/>
            </p:nvSpPr>
            <p:spPr bwMode="auto">
              <a:xfrm>
                <a:off x="1187624" y="809206"/>
                <a:ext cx="7066203" cy="4606646"/>
              </a:xfrm>
              <a:prstGeom prst="rect">
                <a:avLst/>
              </a:prstGeom>
              <a:blipFill>
                <a:blip r:embed="rId4"/>
                <a:stretch>
                  <a:fillRect l="-1812" t="-1457" r="-1294" b="-278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7207" name="Text Box 39"/>
          <p:cNvSpPr txBox="1">
            <a:spLocks noChangeArrowheads="1"/>
          </p:cNvSpPr>
          <p:nvPr/>
        </p:nvSpPr>
        <p:spPr bwMode="auto">
          <a:xfrm>
            <a:off x="880569" y="2501411"/>
            <a:ext cx="7344816" cy="2923877"/>
          </a:xfrm>
          <a:prstGeom prst="rect">
            <a:avLst/>
          </a:prstGeom>
          <a:solidFill>
            <a:schemeClr val="bg1"/>
          </a:solid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a:p>
            <a:pPr algn="ctr" eaLnBrk="1" hangingPunct="1"/>
            <a:endParaRPr lang="en-US" sz="4400" b="1" dirty="0">
              <a:latin typeface="Bradley Hand ITC" pitchFamily="66" charset="0"/>
            </a:endParaRPr>
          </a:p>
        </p:txBody>
      </p:sp>
      <p:sp>
        <p:nvSpPr>
          <p:cNvPr id="7177" name="Text Box 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30</a:t>
            </a:r>
          </a:p>
        </p:txBody>
      </p:sp>
      <p:sp>
        <p:nvSpPr>
          <p:cNvPr id="7178" name="Text Box 1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29</a:t>
            </a:r>
          </a:p>
        </p:txBody>
      </p:sp>
      <p:sp>
        <p:nvSpPr>
          <p:cNvPr id="7179" name="Text Box 11"/>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28</a:t>
            </a:r>
          </a:p>
        </p:txBody>
      </p:sp>
      <p:sp>
        <p:nvSpPr>
          <p:cNvPr id="7180" name="Text Box 12"/>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27</a:t>
            </a:r>
          </a:p>
        </p:txBody>
      </p:sp>
      <p:sp>
        <p:nvSpPr>
          <p:cNvPr id="7181" name="Text Box 13"/>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26</a:t>
            </a:r>
          </a:p>
        </p:txBody>
      </p:sp>
      <p:sp>
        <p:nvSpPr>
          <p:cNvPr id="7182" name="Text Box 14"/>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25</a:t>
            </a:r>
          </a:p>
        </p:txBody>
      </p:sp>
      <p:sp>
        <p:nvSpPr>
          <p:cNvPr id="7183" name="Text Box 1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24</a:t>
            </a:r>
          </a:p>
        </p:txBody>
      </p:sp>
      <p:sp>
        <p:nvSpPr>
          <p:cNvPr id="7184" name="Text Box 1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23</a:t>
            </a:r>
          </a:p>
        </p:txBody>
      </p:sp>
      <p:sp>
        <p:nvSpPr>
          <p:cNvPr id="7185" name="Text Box 17"/>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22</a:t>
            </a:r>
          </a:p>
        </p:txBody>
      </p:sp>
      <p:sp>
        <p:nvSpPr>
          <p:cNvPr id="7186" name="Text Box 18"/>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21</a:t>
            </a:r>
          </a:p>
        </p:txBody>
      </p:sp>
      <p:sp>
        <p:nvSpPr>
          <p:cNvPr id="7187" name="Text Box 1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7188" name="Text Box 2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7189" name="Text Box 21"/>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7190" name="Text Box 22"/>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7191" name="Text Box 23"/>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7192" name="Text Box 24"/>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7193" name="Text Box 2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7194" name="Text Box 2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7195" name="Text Box 27"/>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7196" name="Text Box 28"/>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7197" name="Text Box 2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7198" name="Text Box 3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7199" name="Text Box 31"/>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7200" name="Text Box 32"/>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7201" name="Text Box 33"/>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7202" name="Text Box 34"/>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7203" name="Text Box 35"/>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7204" name="Text Box 36"/>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7205" name="Text Box 37"/>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7206" name="Text Box 38"/>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 calcmode="lin" valueType="num">
                                      <p:cBhvr>
                                        <p:cTn id="7" dur="1000" fill="hold"/>
                                        <p:tgtEl>
                                          <p:spTgt spid="7177"/>
                                        </p:tgtEl>
                                        <p:attrNameLst>
                                          <p:attrName>ppt_w</p:attrName>
                                        </p:attrNameLst>
                                      </p:cBhvr>
                                      <p:tavLst>
                                        <p:tav tm="0">
                                          <p:val>
                                            <p:strVal val="#ppt_w*0.70"/>
                                          </p:val>
                                        </p:tav>
                                        <p:tav tm="100000">
                                          <p:val>
                                            <p:strVal val="#ppt_w"/>
                                          </p:val>
                                        </p:tav>
                                      </p:tavLst>
                                    </p:anim>
                                    <p:anim calcmode="lin" valueType="num">
                                      <p:cBhvr>
                                        <p:cTn id="8" dur="1000" fill="hold"/>
                                        <p:tgtEl>
                                          <p:spTgt spid="7177"/>
                                        </p:tgtEl>
                                        <p:attrNameLst>
                                          <p:attrName>ppt_h</p:attrName>
                                        </p:attrNameLst>
                                      </p:cBhvr>
                                      <p:tavLst>
                                        <p:tav tm="0">
                                          <p:val>
                                            <p:strVal val="#ppt_h"/>
                                          </p:val>
                                        </p:tav>
                                        <p:tav tm="100000">
                                          <p:val>
                                            <p:strVal val="#ppt_h"/>
                                          </p:val>
                                        </p:tav>
                                      </p:tavLst>
                                    </p:anim>
                                    <p:animEffect transition="in" filter="fade">
                                      <p:cBhvr>
                                        <p:cTn id="9" dur="1000"/>
                                        <p:tgtEl>
                                          <p:spTgt spid="7177"/>
                                        </p:tgtEl>
                                      </p:cBhvr>
                                    </p:animEffect>
                                  </p:childTnLst>
                                  <p:subTnLst>
                                    <p:set>
                                      <p:cBhvr override="childStyle">
                                        <p:cTn dur="1" fill="hold" display="0" masterRel="sameClick" afterEffect="1">
                                          <p:stCondLst>
                                            <p:cond evt="end" delay="0">
                                              <p:tn val="5"/>
                                            </p:cond>
                                          </p:stCondLst>
                                        </p:cTn>
                                        <p:tgtEl>
                                          <p:spTgt spid="7177"/>
                                        </p:tgtEl>
                                        <p:attrNameLst>
                                          <p:attrName>style.visibility</p:attrName>
                                        </p:attrNameLst>
                                      </p:cBhvr>
                                      <p:to>
                                        <p:strVal val="hidden"/>
                                      </p:to>
                                    </p:set>
                                    <p:audio>
                                      <p:cMediaNode vol="30000">
                                        <p:cTn display="0" masterRel="sameClick">
                                          <p:stCondLst>
                                            <p:cond evt="begin" delay="0">
                                              <p:tn val="5"/>
                                            </p:cond>
                                          </p:stCondLst>
                                          <p:endCondLst>
                                            <p:cond evt="onStopAudio" delay="0">
                                              <p:tgtEl>
                                                <p:sldTgt/>
                                              </p:tgtEl>
                                            </p:cond>
                                          </p:endCondLst>
                                        </p:cTn>
                                        <p:tgtEl>
                                          <p:sndTgt r:embed="rId2" name="Large_clock_tick.wav"/>
                                        </p:tgtEl>
                                      </p:cMediaNode>
                                    </p:audio>
                                  </p:sub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p:cTn id="13" dur="1000" fill="hold"/>
                                        <p:tgtEl>
                                          <p:spTgt spid="7178"/>
                                        </p:tgtEl>
                                        <p:attrNameLst>
                                          <p:attrName>ppt_w</p:attrName>
                                        </p:attrNameLst>
                                      </p:cBhvr>
                                      <p:tavLst>
                                        <p:tav tm="0">
                                          <p:val>
                                            <p:strVal val="#ppt_w*0.70"/>
                                          </p:val>
                                        </p:tav>
                                        <p:tav tm="100000">
                                          <p:val>
                                            <p:strVal val="#ppt_w"/>
                                          </p:val>
                                        </p:tav>
                                      </p:tavLst>
                                    </p:anim>
                                    <p:anim calcmode="lin" valueType="num">
                                      <p:cBhvr>
                                        <p:cTn id="14" dur="1000" fill="hold"/>
                                        <p:tgtEl>
                                          <p:spTgt spid="7178"/>
                                        </p:tgtEl>
                                        <p:attrNameLst>
                                          <p:attrName>ppt_h</p:attrName>
                                        </p:attrNameLst>
                                      </p:cBhvr>
                                      <p:tavLst>
                                        <p:tav tm="0">
                                          <p:val>
                                            <p:strVal val="#ppt_h"/>
                                          </p:val>
                                        </p:tav>
                                        <p:tav tm="100000">
                                          <p:val>
                                            <p:strVal val="#ppt_h"/>
                                          </p:val>
                                        </p:tav>
                                      </p:tavLst>
                                    </p:anim>
                                    <p:animEffect transition="in" filter="fade">
                                      <p:cBhvr>
                                        <p:cTn id="15" dur="1000"/>
                                        <p:tgtEl>
                                          <p:spTgt spid="7178"/>
                                        </p:tgtEl>
                                      </p:cBhvr>
                                    </p:animEffect>
                                  </p:childTnLst>
                                  <p:subTnLst>
                                    <p:set>
                                      <p:cBhvr override="childStyle">
                                        <p:cTn dur="1" fill="hold" display="0" masterRel="sameClick" afterEffect="1">
                                          <p:stCondLst>
                                            <p:cond evt="end" delay="0">
                                              <p:tn val="11"/>
                                            </p:cond>
                                          </p:stCondLst>
                                        </p:cTn>
                                        <p:tgtEl>
                                          <p:spTgt spid="7178"/>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Large_clock_tick.wav"/>
                                        </p:tgtEl>
                                      </p:cMediaNode>
                                    </p:audio>
                                  </p:sub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179"/>
                                        </p:tgtEl>
                                        <p:attrNameLst>
                                          <p:attrName>style.visibility</p:attrName>
                                        </p:attrNameLst>
                                      </p:cBhvr>
                                      <p:to>
                                        <p:strVal val="visible"/>
                                      </p:to>
                                    </p:set>
                                    <p:anim calcmode="lin" valueType="num">
                                      <p:cBhvr>
                                        <p:cTn id="19" dur="1000" fill="hold"/>
                                        <p:tgtEl>
                                          <p:spTgt spid="7179"/>
                                        </p:tgtEl>
                                        <p:attrNameLst>
                                          <p:attrName>ppt_w</p:attrName>
                                        </p:attrNameLst>
                                      </p:cBhvr>
                                      <p:tavLst>
                                        <p:tav tm="0">
                                          <p:val>
                                            <p:strVal val="#ppt_w*0.70"/>
                                          </p:val>
                                        </p:tav>
                                        <p:tav tm="100000">
                                          <p:val>
                                            <p:strVal val="#ppt_w"/>
                                          </p:val>
                                        </p:tav>
                                      </p:tavLst>
                                    </p:anim>
                                    <p:anim calcmode="lin" valueType="num">
                                      <p:cBhvr>
                                        <p:cTn id="20" dur="1000" fill="hold"/>
                                        <p:tgtEl>
                                          <p:spTgt spid="7179"/>
                                        </p:tgtEl>
                                        <p:attrNameLst>
                                          <p:attrName>ppt_h</p:attrName>
                                        </p:attrNameLst>
                                      </p:cBhvr>
                                      <p:tavLst>
                                        <p:tav tm="0">
                                          <p:val>
                                            <p:strVal val="#ppt_h"/>
                                          </p:val>
                                        </p:tav>
                                        <p:tav tm="100000">
                                          <p:val>
                                            <p:strVal val="#ppt_h"/>
                                          </p:val>
                                        </p:tav>
                                      </p:tavLst>
                                    </p:anim>
                                    <p:animEffect transition="in" filter="fade">
                                      <p:cBhvr>
                                        <p:cTn id="21" dur="1000"/>
                                        <p:tgtEl>
                                          <p:spTgt spid="7179"/>
                                        </p:tgtEl>
                                      </p:cBhvr>
                                    </p:animEffect>
                                  </p:childTnLst>
                                  <p:subTnLst>
                                    <p:set>
                                      <p:cBhvr override="childStyle">
                                        <p:cTn dur="1" fill="hold" display="0" masterRel="sameClick" afterEffect="1">
                                          <p:stCondLst>
                                            <p:cond evt="end" delay="0">
                                              <p:tn val="17"/>
                                            </p:cond>
                                          </p:stCondLst>
                                        </p:cTn>
                                        <p:tgtEl>
                                          <p:spTgt spid="717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Large_clock_tick.wav"/>
                                        </p:tgtEl>
                                      </p:cMediaNode>
                                    </p:audio>
                                  </p:sub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180"/>
                                        </p:tgtEl>
                                        <p:attrNameLst>
                                          <p:attrName>style.visibility</p:attrName>
                                        </p:attrNameLst>
                                      </p:cBhvr>
                                      <p:to>
                                        <p:strVal val="visible"/>
                                      </p:to>
                                    </p:set>
                                    <p:anim calcmode="lin" valueType="num">
                                      <p:cBhvr>
                                        <p:cTn id="25" dur="1000" fill="hold"/>
                                        <p:tgtEl>
                                          <p:spTgt spid="7180"/>
                                        </p:tgtEl>
                                        <p:attrNameLst>
                                          <p:attrName>ppt_w</p:attrName>
                                        </p:attrNameLst>
                                      </p:cBhvr>
                                      <p:tavLst>
                                        <p:tav tm="0">
                                          <p:val>
                                            <p:strVal val="#ppt_w*0.70"/>
                                          </p:val>
                                        </p:tav>
                                        <p:tav tm="100000">
                                          <p:val>
                                            <p:strVal val="#ppt_w"/>
                                          </p:val>
                                        </p:tav>
                                      </p:tavLst>
                                    </p:anim>
                                    <p:anim calcmode="lin" valueType="num">
                                      <p:cBhvr>
                                        <p:cTn id="26" dur="1000" fill="hold"/>
                                        <p:tgtEl>
                                          <p:spTgt spid="7180"/>
                                        </p:tgtEl>
                                        <p:attrNameLst>
                                          <p:attrName>ppt_h</p:attrName>
                                        </p:attrNameLst>
                                      </p:cBhvr>
                                      <p:tavLst>
                                        <p:tav tm="0">
                                          <p:val>
                                            <p:strVal val="#ppt_h"/>
                                          </p:val>
                                        </p:tav>
                                        <p:tav tm="100000">
                                          <p:val>
                                            <p:strVal val="#ppt_h"/>
                                          </p:val>
                                        </p:tav>
                                      </p:tavLst>
                                    </p:anim>
                                    <p:animEffect transition="in" filter="fade">
                                      <p:cBhvr>
                                        <p:cTn id="27" dur="1000"/>
                                        <p:tgtEl>
                                          <p:spTgt spid="7180"/>
                                        </p:tgtEl>
                                      </p:cBhvr>
                                    </p:animEffect>
                                  </p:childTnLst>
                                  <p:subTnLst>
                                    <p:set>
                                      <p:cBhvr override="childStyle">
                                        <p:cTn dur="1" fill="hold" display="0" masterRel="sameClick" afterEffect="1">
                                          <p:stCondLst>
                                            <p:cond evt="end" delay="0">
                                              <p:tn val="23"/>
                                            </p:cond>
                                          </p:stCondLst>
                                        </p:cTn>
                                        <p:tgtEl>
                                          <p:spTgt spid="7180"/>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Large_clock_tick.wav"/>
                                        </p:tgtEl>
                                      </p:cMediaNode>
                                    </p:audio>
                                  </p:sub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7181"/>
                                        </p:tgtEl>
                                        <p:attrNameLst>
                                          <p:attrName>style.visibility</p:attrName>
                                        </p:attrNameLst>
                                      </p:cBhvr>
                                      <p:to>
                                        <p:strVal val="visible"/>
                                      </p:to>
                                    </p:set>
                                    <p:anim calcmode="lin" valueType="num">
                                      <p:cBhvr>
                                        <p:cTn id="31" dur="1000" fill="hold"/>
                                        <p:tgtEl>
                                          <p:spTgt spid="7181"/>
                                        </p:tgtEl>
                                        <p:attrNameLst>
                                          <p:attrName>ppt_w</p:attrName>
                                        </p:attrNameLst>
                                      </p:cBhvr>
                                      <p:tavLst>
                                        <p:tav tm="0">
                                          <p:val>
                                            <p:strVal val="#ppt_w*0.70"/>
                                          </p:val>
                                        </p:tav>
                                        <p:tav tm="100000">
                                          <p:val>
                                            <p:strVal val="#ppt_w"/>
                                          </p:val>
                                        </p:tav>
                                      </p:tavLst>
                                    </p:anim>
                                    <p:anim calcmode="lin" valueType="num">
                                      <p:cBhvr>
                                        <p:cTn id="32" dur="1000" fill="hold"/>
                                        <p:tgtEl>
                                          <p:spTgt spid="7181"/>
                                        </p:tgtEl>
                                        <p:attrNameLst>
                                          <p:attrName>ppt_h</p:attrName>
                                        </p:attrNameLst>
                                      </p:cBhvr>
                                      <p:tavLst>
                                        <p:tav tm="0">
                                          <p:val>
                                            <p:strVal val="#ppt_h"/>
                                          </p:val>
                                        </p:tav>
                                        <p:tav tm="100000">
                                          <p:val>
                                            <p:strVal val="#ppt_h"/>
                                          </p:val>
                                        </p:tav>
                                      </p:tavLst>
                                    </p:anim>
                                    <p:animEffect transition="in" filter="fade">
                                      <p:cBhvr>
                                        <p:cTn id="33" dur="1000"/>
                                        <p:tgtEl>
                                          <p:spTgt spid="7181"/>
                                        </p:tgtEl>
                                      </p:cBhvr>
                                    </p:animEffect>
                                  </p:childTnLst>
                                  <p:subTnLst>
                                    <p:set>
                                      <p:cBhvr override="childStyle">
                                        <p:cTn dur="1" fill="hold" display="0" masterRel="sameClick" afterEffect="1">
                                          <p:stCondLst>
                                            <p:cond evt="end" delay="0">
                                              <p:tn val="29"/>
                                            </p:cond>
                                          </p:stCondLst>
                                        </p:cTn>
                                        <p:tgtEl>
                                          <p:spTgt spid="7181"/>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Large_clock_tick.wav"/>
                                        </p:tgtEl>
                                      </p:cMediaNode>
                                    </p:audio>
                                  </p:sub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7182"/>
                                        </p:tgtEl>
                                        <p:attrNameLst>
                                          <p:attrName>style.visibility</p:attrName>
                                        </p:attrNameLst>
                                      </p:cBhvr>
                                      <p:to>
                                        <p:strVal val="visible"/>
                                      </p:to>
                                    </p:set>
                                    <p:anim calcmode="lin" valueType="num">
                                      <p:cBhvr>
                                        <p:cTn id="37" dur="1000" fill="hold"/>
                                        <p:tgtEl>
                                          <p:spTgt spid="7182"/>
                                        </p:tgtEl>
                                        <p:attrNameLst>
                                          <p:attrName>ppt_w</p:attrName>
                                        </p:attrNameLst>
                                      </p:cBhvr>
                                      <p:tavLst>
                                        <p:tav tm="0">
                                          <p:val>
                                            <p:strVal val="#ppt_w*0.70"/>
                                          </p:val>
                                        </p:tav>
                                        <p:tav tm="100000">
                                          <p:val>
                                            <p:strVal val="#ppt_w"/>
                                          </p:val>
                                        </p:tav>
                                      </p:tavLst>
                                    </p:anim>
                                    <p:anim calcmode="lin" valueType="num">
                                      <p:cBhvr>
                                        <p:cTn id="38" dur="1000" fill="hold"/>
                                        <p:tgtEl>
                                          <p:spTgt spid="7182"/>
                                        </p:tgtEl>
                                        <p:attrNameLst>
                                          <p:attrName>ppt_h</p:attrName>
                                        </p:attrNameLst>
                                      </p:cBhvr>
                                      <p:tavLst>
                                        <p:tav tm="0">
                                          <p:val>
                                            <p:strVal val="#ppt_h"/>
                                          </p:val>
                                        </p:tav>
                                        <p:tav tm="100000">
                                          <p:val>
                                            <p:strVal val="#ppt_h"/>
                                          </p:val>
                                        </p:tav>
                                      </p:tavLst>
                                    </p:anim>
                                    <p:animEffect transition="in" filter="fade">
                                      <p:cBhvr>
                                        <p:cTn id="39" dur="1000"/>
                                        <p:tgtEl>
                                          <p:spTgt spid="7182"/>
                                        </p:tgtEl>
                                      </p:cBhvr>
                                    </p:animEffect>
                                  </p:childTnLst>
                                  <p:subTnLst>
                                    <p:set>
                                      <p:cBhvr override="childStyle">
                                        <p:cTn dur="1" fill="hold" display="0" masterRel="sameClick" afterEffect="1">
                                          <p:stCondLst>
                                            <p:cond evt="end" delay="0">
                                              <p:tn val="35"/>
                                            </p:cond>
                                          </p:stCondLst>
                                        </p:cTn>
                                        <p:tgtEl>
                                          <p:spTgt spid="7182"/>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Large_clock_tick.wav"/>
                                        </p:tgtEl>
                                      </p:cMediaNode>
                                    </p:audio>
                                  </p:sub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7183"/>
                                        </p:tgtEl>
                                        <p:attrNameLst>
                                          <p:attrName>style.visibility</p:attrName>
                                        </p:attrNameLst>
                                      </p:cBhvr>
                                      <p:to>
                                        <p:strVal val="visible"/>
                                      </p:to>
                                    </p:set>
                                    <p:anim calcmode="lin" valueType="num">
                                      <p:cBhvr>
                                        <p:cTn id="43" dur="1000" fill="hold"/>
                                        <p:tgtEl>
                                          <p:spTgt spid="7183"/>
                                        </p:tgtEl>
                                        <p:attrNameLst>
                                          <p:attrName>ppt_w</p:attrName>
                                        </p:attrNameLst>
                                      </p:cBhvr>
                                      <p:tavLst>
                                        <p:tav tm="0">
                                          <p:val>
                                            <p:strVal val="#ppt_w*0.70"/>
                                          </p:val>
                                        </p:tav>
                                        <p:tav tm="100000">
                                          <p:val>
                                            <p:strVal val="#ppt_w"/>
                                          </p:val>
                                        </p:tav>
                                      </p:tavLst>
                                    </p:anim>
                                    <p:anim calcmode="lin" valueType="num">
                                      <p:cBhvr>
                                        <p:cTn id="44" dur="1000" fill="hold"/>
                                        <p:tgtEl>
                                          <p:spTgt spid="7183"/>
                                        </p:tgtEl>
                                        <p:attrNameLst>
                                          <p:attrName>ppt_h</p:attrName>
                                        </p:attrNameLst>
                                      </p:cBhvr>
                                      <p:tavLst>
                                        <p:tav tm="0">
                                          <p:val>
                                            <p:strVal val="#ppt_h"/>
                                          </p:val>
                                        </p:tav>
                                        <p:tav tm="100000">
                                          <p:val>
                                            <p:strVal val="#ppt_h"/>
                                          </p:val>
                                        </p:tav>
                                      </p:tavLst>
                                    </p:anim>
                                    <p:animEffect transition="in" filter="fade">
                                      <p:cBhvr>
                                        <p:cTn id="45" dur="1000"/>
                                        <p:tgtEl>
                                          <p:spTgt spid="7183"/>
                                        </p:tgtEl>
                                      </p:cBhvr>
                                    </p:animEffect>
                                  </p:childTnLst>
                                  <p:subTnLst>
                                    <p:set>
                                      <p:cBhvr override="childStyle">
                                        <p:cTn dur="1" fill="hold" display="0" masterRel="sameClick" afterEffect="1">
                                          <p:stCondLst>
                                            <p:cond evt="end" delay="0">
                                              <p:tn val="41"/>
                                            </p:cond>
                                          </p:stCondLst>
                                        </p:cTn>
                                        <p:tgtEl>
                                          <p:spTgt spid="7183"/>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Large_clock_tick.wav"/>
                                        </p:tgtEl>
                                      </p:cMediaNode>
                                    </p:audio>
                                  </p:sub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7184"/>
                                        </p:tgtEl>
                                        <p:attrNameLst>
                                          <p:attrName>style.visibility</p:attrName>
                                        </p:attrNameLst>
                                      </p:cBhvr>
                                      <p:to>
                                        <p:strVal val="visible"/>
                                      </p:to>
                                    </p:set>
                                    <p:anim calcmode="lin" valueType="num">
                                      <p:cBhvr>
                                        <p:cTn id="49" dur="1000" fill="hold"/>
                                        <p:tgtEl>
                                          <p:spTgt spid="7184"/>
                                        </p:tgtEl>
                                        <p:attrNameLst>
                                          <p:attrName>ppt_w</p:attrName>
                                        </p:attrNameLst>
                                      </p:cBhvr>
                                      <p:tavLst>
                                        <p:tav tm="0">
                                          <p:val>
                                            <p:strVal val="#ppt_w*0.70"/>
                                          </p:val>
                                        </p:tav>
                                        <p:tav tm="100000">
                                          <p:val>
                                            <p:strVal val="#ppt_w"/>
                                          </p:val>
                                        </p:tav>
                                      </p:tavLst>
                                    </p:anim>
                                    <p:anim calcmode="lin" valueType="num">
                                      <p:cBhvr>
                                        <p:cTn id="50" dur="1000" fill="hold"/>
                                        <p:tgtEl>
                                          <p:spTgt spid="7184"/>
                                        </p:tgtEl>
                                        <p:attrNameLst>
                                          <p:attrName>ppt_h</p:attrName>
                                        </p:attrNameLst>
                                      </p:cBhvr>
                                      <p:tavLst>
                                        <p:tav tm="0">
                                          <p:val>
                                            <p:strVal val="#ppt_h"/>
                                          </p:val>
                                        </p:tav>
                                        <p:tav tm="100000">
                                          <p:val>
                                            <p:strVal val="#ppt_h"/>
                                          </p:val>
                                        </p:tav>
                                      </p:tavLst>
                                    </p:anim>
                                    <p:animEffect transition="in" filter="fade">
                                      <p:cBhvr>
                                        <p:cTn id="51" dur="1000"/>
                                        <p:tgtEl>
                                          <p:spTgt spid="7184"/>
                                        </p:tgtEl>
                                      </p:cBhvr>
                                    </p:animEffect>
                                  </p:childTnLst>
                                  <p:subTnLst>
                                    <p:set>
                                      <p:cBhvr override="childStyle">
                                        <p:cTn dur="1" fill="hold" display="0" masterRel="sameClick" afterEffect="1">
                                          <p:stCondLst>
                                            <p:cond evt="end" delay="0">
                                              <p:tn val="47"/>
                                            </p:cond>
                                          </p:stCondLst>
                                        </p:cTn>
                                        <p:tgtEl>
                                          <p:spTgt spid="718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Large_clock_tick.wav"/>
                                        </p:tgtEl>
                                      </p:cMediaNode>
                                    </p:audio>
                                  </p:sub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7185"/>
                                        </p:tgtEl>
                                        <p:attrNameLst>
                                          <p:attrName>style.visibility</p:attrName>
                                        </p:attrNameLst>
                                      </p:cBhvr>
                                      <p:to>
                                        <p:strVal val="visible"/>
                                      </p:to>
                                    </p:set>
                                    <p:anim calcmode="lin" valueType="num">
                                      <p:cBhvr>
                                        <p:cTn id="55" dur="1000" fill="hold"/>
                                        <p:tgtEl>
                                          <p:spTgt spid="7185"/>
                                        </p:tgtEl>
                                        <p:attrNameLst>
                                          <p:attrName>ppt_w</p:attrName>
                                        </p:attrNameLst>
                                      </p:cBhvr>
                                      <p:tavLst>
                                        <p:tav tm="0">
                                          <p:val>
                                            <p:strVal val="#ppt_w*0.70"/>
                                          </p:val>
                                        </p:tav>
                                        <p:tav tm="100000">
                                          <p:val>
                                            <p:strVal val="#ppt_w"/>
                                          </p:val>
                                        </p:tav>
                                      </p:tavLst>
                                    </p:anim>
                                    <p:anim calcmode="lin" valueType="num">
                                      <p:cBhvr>
                                        <p:cTn id="56" dur="1000" fill="hold"/>
                                        <p:tgtEl>
                                          <p:spTgt spid="7185"/>
                                        </p:tgtEl>
                                        <p:attrNameLst>
                                          <p:attrName>ppt_h</p:attrName>
                                        </p:attrNameLst>
                                      </p:cBhvr>
                                      <p:tavLst>
                                        <p:tav tm="0">
                                          <p:val>
                                            <p:strVal val="#ppt_h"/>
                                          </p:val>
                                        </p:tav>
                                        <p:tav tm="100000">
                                          <p:val>
                                            <p:strVal val="#ppt_h"/>
                                          </p:val>
                                        </p:tav>
                                      </p:tavLst>
                                    </p:anim>
                                    <p:animEffect transition="in" filter="fade">
                                      <p:cBhvr>
                                        <p:cTn id="57" dur="1000"/>
                                        <p:tgtEl>
                                          <p:spTgt spid="7185"/>
                                        </p:tgtEl>
                                      </p:cBhvr>
                                    </p:animEffect>
                                  </p:childTnLst>
                                  <p:subTnLst>
                                    <p:set>
                                      <p:cBhvr override="childStyle">
                                        <p:cTn dur="1" fill="hold" display="0" masterRel="sameClick" afterEffect="1">
                                          <p:stCondLst>
                                            <p:cond evt="end" delay="0">
                                              <p:tn val="53"/>
                                            </p:cond>
                                          </p:stCondLst>
                                        </p:cTn>
                                        <p:tgtEl>
                                          <p:spTgt spid="7185"/>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Large_clock_tick.wav"/>
                                        </p:tgtEl>
                                      </p:cMediaNode>
                                    </p:audio>
                                  </p:sub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7186"/>
                                        </p:tgtEl>
                                        <p:attrNameLst>
                                          <p:attrName>style.visibility</p:attrName>
                                        </p:attrNameLst>
                                      </p:cBhvr>
                                      <p:to>
                                        <p:strVal val="visible"/>
                                      </p:to>
                                    </p:set>
                                    <p:anim calcmode="lin" valueType="num">
                                      <p:cBhvr>
                                        <p:cTn id="61" dur="1000" fill="hold"/>
                                        <p:tgtEl>
                                          <p:spTgt spid="7186"/>
                                        </p:tgtEl>
                                        <p:attrNameLst>
                                          <p:attrName>ppt_w</p:attrName>
                                        </p:attrNameLst>
                                      </p:cBhvr>
                                      <p:tavLst>
                                        <p:tav tm="0">
                                          <p:val>
                                            <p:strVal val="#ppt_w*0.70"/>
                                          </p:val>
                                        </p:tav>
                                        <p:tav tm="100000">
                                          <p:val>
                                            <p:strVal val="#ppt_w"/>
                                          </p:val>
                                        </p:tav>
                                      </p:tavLst>
                                    </p:anim>
                                    <p:anim calcmode="lin" valueType="num">
                                      <p:cBhvr>
                                        <p:cTn id="62" dur="1000" fill="hold"/>
                                        <p:tgtEl>
                                          <p:spTgt spid="7186"/>
                                        </p:tgtEl>
                                        <p:attrNameLst>
                                          <p:attrName>ppt_h</p:attrName>
                                        </p:attrNameLst>
                                      </p:cBhvr>
                                      <p:tavLst>
                                        <p:tav tm="0">
                                          <p:val>
                                            <p:strVal val="#ppt_h"/>
                                          </p:val>
                                        </p:tav>
                                        <p:tav tm="100000">
                                          <p:val>
                                            <p:strVal val="#ppt_h"/>
                                          </p:val>
                                        </p:tav>
                                      </p:tavLst>
                                    </p:anim>
                                    <p:animEffect transition="in" filter="fade">
                                      <p:cBhvr>
                                        <p:cTn id="63" dur="1000"/>
                                        <p:tgtEl>
                                          <p:spTgt spid="7186"/>
                                        </p:tgtEl>
                                      </p:cBhvr>
                                    </p:animEffect>
                                  </p:childTnLst>
                                  <p:subTnLst>
                                    <p:set>
                                      <p:cBhvr override="childStyle">
                                        <p:cTn dur="1" fill="hold" display="0" masterRel="sameClick" afterEffect="1">
                                          <p:stCondLst>
                                            <p:cond evt="end" delay="0">
                                              <p:tn val="59"/>
                                            </p:cond>
                                          </p:stCondLst>
                                        </p:cTn>
                                        <p:tgtEl>
                                          <p:spTgt spid="7186"/>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Large_clock_tick.wav"/>
                                        </p:tgtEl>
                                      </p:cMediaNode>
                                    </p:audio>
                                  </p:sub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7187"/>
                                        </p:tgtEl>
                                        <p:attrNameLst>
                                          <p:attrName>style.visibility</p:attrName>
                                        </p:attrNameLst>
                                      </p:cBhvr>
                                      <p:to>
                                        <p:strVal val="visible"/>
                                      </p:to>
                                    </p:set>
                                    <p:anim calcmode="lin" valueType="num">
                                      <p:cBhvr>
                                        <p:cTn id="67" dur="1000" fill="hold"/>
                                        <p:tgtEl>
                                          <p:spTgt spid="7187"/>
                                        </p:tgtEl>
                                        <p:attrNameLst>
                                          <p:attrName>ppt_w</p:attrName>
                                        </p:attrNameLst>
                                      </p:cBhvr>
                                      <p:tavLst>
                                        <p:tav tm="0">
                                          <p:val>
                                            <p:strVal val="#ppt_w*0.70"/>
                                          </p:val>
                                        </p:tav>
                                        <p:tav tm="100000">
                                          <p:val>
                                            <p:strVal val="#ppt_w"/>
                                          </p:val>
                                        </p:tav>
                                      </p:tavLst>
                                    </p:anim>
                                    <p:anim calcmode="lin" valueType="num">
                                      <p:cBhvr>
                                        <p:cTn id="68" dur="1000" fill="hold"/>
                                        <p:tgtEl>
                                          <p:spTgt spid="7187"/>
                                        </p:tgtEl>
                                        <p:attrNameLst>
                                          <p:attrName>ppt_h</p:attrName>
                                        </p:attrNameLst>
                                      </p:cBhvr>
                                      <p:tavLst>
                                        <p:tav tm="0">
                                          <p:val>
                                            <p:strVal val="#ppt_h"/>
                                          </p:val>
                                        </p:tav>
                                        <p:tav tm="100000">
                                          <p:val>
                                            <p:strVal val="#ppt_h"/>
                                          </p:val>
                                        </p:tav>
                                      </p:tavLst>
                                    </p:anim>
                                    <p:animEffect transition="in" filter="fade">
                                      <p:cBhvr>
                                        <p:cTn id="69" dur="1000"/>
                                        <p:tgtEl>
                                          <p:spTgt spid="7187"/>
                                        </p:tgtEl>
                                      </p:cBhvr>
                                    </p:animEffect>
                                  </p:childTnLst>
                                  <p:subTnLst>
                                    <p:set>
                                      <p:cBhvr override="childStyle">
                                        <p:cTn dur="1" fill="hold" display="0" masterRel="sameClick" afterEffect="1">
                                          <p:stCondLst>
                                            <p:cond evt="end" delay="0">
                                              <p:tn val="65"/>
                                            </p:cond>
                                          </p:stCondLst>
                                        </p:cTn>
                                        <p:tgtEl>
                                          <p:spTgt spid="7187"/>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Large_clock_tick.wav"/>
                                        </p:tgtEl>
                                      </p:cMediaNode>
                                    </p:audio>
                                  </p:subTnLst>
                                </p:cTn>
                              </p:par>
                            </p:childTnLst>
                          </p:cTn>
                        </p:par>
                        <p:par>
                          <p:cTn id="70" fill="hold">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7188"/>
                                        </p:tgtEl>
                                        <p:attrNameLst>
                                          <p:attrName>style.visibility</p:attrName>
                                        </p:attrNameLst>
                                      </p:cBhvr>
                                      <p:to>
                                        <p:strVal val="visible"/>
                                      </p:to>
                                    </p:set>
                                    <p:anim calcmode="lin" valueType="num">
                                      <p:cBhvr>
                                        <p:cTn id="73" dur="1000" fill="hold"/>
                                        <p:tgtEl>
                                          <p:spTgt spid="7188"/>
                                        </p:tgtEl>
                                        <p:attrNameLst>
                                          <p:attrName>ppt_w</p:attrName>
                                        </p:attrNameLst>
                                      </p:cBhvr>
                                      <p:tavLst>
                                        <p:tav tm="0">
                                          <p:val>
                                            <p:strVal val="#ppt_w*0.70"/>
                                          </p:val>
                                        </p:tav>
                                        <p:tav tm="100000">
                                          <p:val>
                                            <p:strVal val="#ppt_w"/>
                                          </p:val>
                                        </p:tav>
                                      </p:tavLst>
                                    </p:anim>
                                    <p:anim calcmode="lin" valueType="num">
                                      <p:cBhvr>
                                        <p:cTn id="74" dur="1000" fill="hold"/>
                                        <p:tgtEl>
                                          <p:spTgt spid="7188"/>
                                        </p:tgtEl>
                                        <p:attrNameLst>
                                          <p:attrName>ppt_h</p:attrName>
                                        </p:attrNameLst>
                                      </p:cBhvr>
                                      <p:tavLst>
                                        <p:tav tm="0">
                                          <p:val>
                                            <p:strVal val="#ppt_h"/>
                                          </p:val>
                                        </p:tav>
                                        <p:tav tm="100000">
                                          <p:val>
                                            <p:strVal val="#ppt_h"/>
                                          </p:val>
                                        </p:tav>
                                      </p:tavLst>
                                    </p:anim>
                                    <p:animEffect transition="in" filter="fade">
                                      <p:cBhvr>
                                        <p:cTn id="75" dur="1000"/>
                                        <p:tgtEl>
                                          <p:spTgt spid="7188"/>
                                        </p:tgtEl>
                                      </p:cBhvr>
                                    </p:animEffect>
                                  </p:childTnLst>
                                  <p:subTnLst>
                                    <p:set>
                                      <p:cBhvr override="childStyle">
                                        <p:cTn dur="1" fill="hold" display="0" masterRel="sameClick" afterEffect="1">
                                          <p:stCondLst>
                                            <p:cond evt="end" delay="0">
                                              <p:tn val="71"/>
                                            </p:cond>
                                          </p:stCondLst>
                                        </p:cTn>
                                        <p:tgtEl>
                                          <p:spTgt spid="7188"/>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2" name="Large_clock_tick.wav"/>
                                        </p:tgtEl>
                                      </p:cMediaNode>
                                    </p:audio>
                                  </p:subTnLst>
                                </p:cTn>
                              </p:par>
                            </p:childTnLst>
                          </p:cTn>
                        </p:par>
                        <p:par>
                          <p:cTn id="76" fill="hold">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7189"/>
                                        </p:tgtEl>
                                        <p:attrNameLst>
                                          <p:attrName>style.visibility</p:attrName>
                                        </p:attrNameLst>
                                      </p:cBhvr>
                                      <p:to>
                                        <p:strVal val="visible"/>
                                      </p:to>
                                    </p:set>
                                    <p:anim calcmode="lin" valueType="num">
                                      <p:cBhvr>
                                        <p:cTn id="79" dur="1000" fill="hold"/>
                                        <p:tgtEl>
                                          <p:spTgt spid="7189"/>
                                        </p:tgtEl>
                                        <p:attrNameLst>
                                          <p:attrName>ppt_w</p:attrName>
                                        </p:attrNameLst>
                                      </p:cBhvr>
                                      <p:tavLst>
                                        <p:tav tm="0">
                                          <p:val>
                                            <p:strVal val="#ppt_w*0.70"/>
                                          </p:val>
                                        </p:tav>
                                        <p:tav tm="100000">
                                          <p:val>
                                            <p:strVal val="#ppt_w"/>
                                          </p:val>
                                        </p:tav>
                                      </p:tavLst>
                                    </p:anim>
                                    <p:anim calcmode="lin" valueType="num">
                                      <p:cBhvr>
                                        <p:cTn id="80" dur="1000" fill="hold"/>
                                        <p:tgtEl>
                                          <p:spTgt spid="7189"/>
                                        </p:tgtEl>
                                        <p:attrNameLst>
                                          <p:attrName>ppt_h</p:attrName>
                                        </p:attrNameLst>
                                      </p:cBhvr>
                                      <p:tavLst>
                                        <p:tav tm="0">
                                          <p:val>
                                            <p:strVal val="#ppt_h"/>
                                          </p:val>
                                        </p:tav>
                                        <p:tav tm="100000">
                                          <p:val>
                                            <p:strVal val="#ppt_h"/>
                                          </p:val>
                                        </p:tav>
                                      </p:tavLst>
                                    </p:anim>
                                    <p:animEffect transition="in" filter="fade">
                                      <p:cBhvr>
                                        <p:cTn id="81" dur="1000"/>
                                        <p:tgtEl>
                                          <p:spTgt spid="7189"/>
                                        </p:tgtEl>
                                      </p:cBhvr>
                                    </p:animEffect>
                                  </p:childTnLst>
                                  <p:subTnLst>
                                    <p:set>
                                      <p:cBhvr override="childStyle">
                                        <p:cTn dur="1" fill="hold" display="0" masterRel="sameClick" afterEffect="1">
                                          <p:stCondLst>
                                            <p:cond evt="end" delay="0">
                                              <p:tn val="77"/>
                                            </p:cond>
                                          </p:stCondLst>
                                        </p:cTn>
                                        <p:tgtEl>
                                          <p:spTgt spid="7189"/>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Large_clock_tick.wav"/>
                                        </p:tgtEl>
                                      </p:cMediaNode>
                                    </p:audio>
                                  </p:subTnLst>
                                </p:cTn>
                              </p:par>
                            </p:childTnLst>
                          </p:cTn>
                        </p:par>
                        <p:par>
                          <p:cTn id="82" fill="hold">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7190"/>
                                        </p:tgtEl>
                                        <p:attrNameLst>
                                          <p:attrName>style.visibility</p:attrName>
                                        </p:attrNameLst>
                                      </p:cBhvr>
                                      <p:to>
                                        <p:strVal val="visible"/>
                                      </p:to>
                                    </p:set>
                                    <p:anim calcmode="lin" valueType="num">
                                      <p:cBhvr>
                                        <p:cTn id="85" dur="1000" fill="hold"/>
                                        <p:tgtEl>
                                          <p:spTgt spid="7190"/>
                                        </p:tgtEl>
                                        <p:attrNameLst>
                                          <p:attrName>ppt_w</p:attrName>
                                        </p:attrNameLst>
                                      </p:cBhvr>
                                      <p:tavLst>
                                        <p:tav tm="0">
                                          <p:val>
                                            <p:strVal val="#ppt_w*0.70"/>
                                          </p:val>
                                        </p:tav>
                                        <p:tav tm="100000">
                                          <p:val>
                                            <p:strVal val="#ppt_w"/>
                                          </p:val>
                                        </p:tav>
                                      </p:tavLst>
                                    </p:anim>
                                    <p:anim calcmode="lin" valueType="num">
                                      <p:cBhvr>
                                        <p:cTn id="86" dur="1000" fill="hold"/>
                                        <p:tgtEl>
                                          <p:spTgt spid="7190"/>
                                        </p:tgtEl>
                                        <p:attrNameLst>
                                          <p:attrName>ppt_h</p:attrName>
                                        </p:attrNameLst>
                                      </p:cBhvr>
                                      <p:tavLst>
                                        <p:tav tm="0">
                                          <p:val>
                                            <p:strVal val="#ppt_h"/>
                                          </p:val>
                                        </p:tav>
                                        <p:tav tm="100000">
                                          <p:val>
                                            <p:strVal val="#ppt_h"/>
                                          </p:val>
                                        </p:tav>
                                      </p:tavLst>
                                    </p:anim>
                                    <p:animEffect transition="in" filter="fade">
                                      <p:cBhvr>
                                        <p:cTn id="87" dur="1000"/>
                                        <p:tgtEl>
                                          <p:spTgt spid="7190"/>
                                        </p:tgtEl>
                                      </p:cBhvr>
                                    </p:animEffect>
                                  </p:childTnLst>
                                  <p:subTnLst>
                                    <p:set>
                                      <p:cBhvr override="childStyle">
                                        <p:cTn dur="1" fill="hold" display="0" masterRel="sameClick" afterEffect="1">
                                          <p:stCondLst>
                                            <p:cond evt="end" delay="0">
                                              <p:tn val="83"/>
                                            </p:cond>
                                          </p:stCondLst>
                                        </p:cTn>
                                        <p:tgtEl>
                                          <p:spTgt spid="7190"/>
                                        </p:tgtEl>
                                        <p:attrNameLst>
                                          <p:attrName>style.visibility</p:attrName>
                                        </p:attrNameLst>
                                      </p:cBhvr>
                                      <p:to>
                                        <p:strVal val="hidden"/>
                                      </p:to>
                                    </p:set>
                                    <p:audio>
                                      <p:cMediaNode vol="10000">
                                        <p:cTn display="0" masterRel="sameClick">
                                          <p:stCondLst>
                                            <p:cond evt="begin" delay="0">
                                              <p:tn val="83"/>
                                            </p:cond>
                                          </p:stCondLst>
                                          <p:endCondLst>
                                            <p:cond evt="onStopAudio" delay="0">
                                              <p:tgtEl>
                                                <p:sldTgt/>
                                              </p:tgtEl>
                                            </p:cond>
                                          </p:endCondLst>
                                        </p:cTn>
                                        <p:tgtEl>
                                          <p:sndTgt r:embed="rId2" name="Large_clock_tick.wav"/>
                                        </p:tgtEl>
                                      </p:cMediaNode>
                                    </p:audio>
                                  </p:subTnLst>
                                </p:cTn>
                              </p:par>
                            </p:childTnLst>
                          </p:cTn>
                        </p:par>
                        <p:par>
                          <p:cTn id="88" fill="hold">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7191"/>
                                        </p:tgtEl>
                                        <p:attrNameLst>
                                          <p:attrName>style.visibility</p:attrName>
                                        </p:attrNameLst>
                                      </p:cBhvr>
                                      <p:to>
                                        <p:strVal val="visible"/>
                                      </p:to>
                                    </p:set>
                                    <p:anim calcmode="lin" valueType="num">
                                      <p:cBhvr>
                                        <p:cTn id="91" dur="1000" fill="hold"/>
                                        <p:tgtEl>
                                          <p:spTgt spid="7191"/>
                                        </p:tgtEl>
                                        <p:attrNameLst>
                                          <p:attrName>ppt_w</p:attrName>
                                        </p:attrNameLst>
                                      </p:cBhvr>
                                      <p:tavLst>
                                        <p:tav tm="0">
                                          <p:val>
                                            <p:strVal val="#ppt_w*0.70"/>
                                          </p:val>
                                        </p:tav>
                                        <p:tav tm="100000">
                                          <p:val>
                                            <p:strVal val="#ppt_w"/>
                                          </p:val>
                                        </p:tav>
                                      </p:tavLst>
                                    </p:anim>
                                    <p:anim calcmode="lin" valueType="num">
                                      <p:cBhvr>
                                        <p:cTn id="92" dur="1000" fill="hold"/>
                                        <p:tgtEl>
                                          <p:spTgt spid="7191"/>
                                        </p:tgtEl>
                                        <p:attrNameLst>
                                          <p:attrName>ppt_h</p:attrName>
                                        </p:attrNameLst>
                                      </p:cBhvr>
                                      <p:tavLst>
                                        <p:tav tm="0">
                                          <p:val>
                                            <p:strVal val="#ppt_h"/>
                                          </p:val>
                                        </p:tav>
                                        <p:tav tm="100000">
                                          <p:val>
                                            <p:strVal val="#ppt_h"/>
                                          </p:val>
                                        </p:tav>
                                      </p:tavLst>
                                    </p:anim>
                                    <p:animEffect transition="in" filter="fade">
                                      <p:cBhvr>
                                        <p:cTn id="93" dur="1000"/>
                                        <p:tgtEl>
                                          <p:spTgt spid="7191"/>
                                        </p:tgtEl>
                                      </p:cBhvr>
                                    </p:animEffect>
                                  </p:childTnLst>
                                  <p:subTnLst>
                                    <p:set>
                                      <p:cBhvr override="childStyle">
                                        <p:cTn dur="1" fill="hold" display="0" masterRel="sameClick" afterEffect="1">
                                          <p:stCondLst>
                                            <p:cond evt="end" delay="0">
                                              <p:tn val="89"/>
                                            </p:cond>
                                          </p:stCondLst>
                                        </p:cTn>
                                        <p:tgtEl>
                                          <p:spTgt spid="7191"/>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Large_clock_tick.wav"/>
                                        </p:tgtEl>
                                      </p:cMediaNode>
                                    </p:audio>
                                  </p:subTnLst>
                                </p:cTn>
                              </p:par>
                            </p:childTnLst>
                          </p:cTn>
                        </p:par>
                        <p:par>
                          <p:cTn id="94" fill="hold">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7192"/>
                                        </p:tgtEl>
                                        <p:attrNameLst>
                                          <p:attrName>style.visibility</p:attrName>
                                        </p:attrNameLst>
                                      </p:cBhvr>
                                      <p:to>
                                        <p:strVal val="visible"/>
                                      </p:to>
                                    </p:set>
                                    <p:anim calcmode="lin" valueType="num">
                                      <p:cBhvr>
                                        <p:cTn id="97" dur="1000" fill="hold"/>
                                        <p:tgtEl>
                                          <p:spTgt spid="7192"/>
                                        </p:tgtEl>
                                        <p:attrNameLst>
                                          <p:attrName>ppt_w</p:attrName>
                                        </p:attrNameLst>
                                      </p:cBhvr>
                                      <p:tavLst>
                                        <p:tav tm="0">
                                          <p:val>
                                            <p:strVal val="#ppt_w*0.70"/>
                                          </p:val>
                                        </p:tav>
                                        <p:tav tm="100000">
                                          <p:val>
                                            <p:strVal val="#ppt_w"/>
                                          </p:val>
                                        </p:tav>
                                      </p:tavLst>
                                    </p:anim>
                                    <p:anim calcmode="lin" valueType="num">
                                      <p:cBhvr>
                                        <p:cTn id="98" dur="1000" fill="hold"/>
                                        <p:tgtEl>
                                          <p:spTgt spid="7192"/>
                                        </p:tgtEl>
                                        <p:attrNameLst>
                                          <p:attrName>ppt_h</p:attrName>
                                        </p:attrNameLst>
                                      </p:cBhvr>
                                      <p:tavLst>
                                        <p:tav tm="0">
                                          <p:val>
                                            <p:strVal val="#ppt_h"/>
                                          </p:val>
                                        </p:tav>
                                        <p:tav tm="100000">
                                          <p:val>
                                            <p:strVal val="#ppt_h"/>
                                          </p:val>
                                        </p:tav>
                                      </p:tavLst>
                                    </p:anim>
                                    <p:animEffect transition="in" filter="fade">
                                      <p:cBhvr>
                                        <p:cTn id="99" dur="1000"/>
                                        <p:tgtEl>
                                          <p:spTgt spid="7192"/>
                                        </p:tgtEl>
                                      </p:cBhvr>
                                    </p:animEffect>
                                  </p:childTnLst>
                                  <p:subTnLst>
                                    <p:set>
                                      <p:cBhvr override="childStyle">
                                        <p:cTn dur="1" fill="hold" display="0" masterRel="sameClick" afterEffect="1">
                                          <p:stCondLst>
                                            <p:cond evt="end" delay="0">
                                              <p:tn val="95"/>
                                            </p:cond>
                                          </p:stCondLst>
                                        </p:cTn>
                                        <p:tgtEl>
                                          <p:spTgt spid="7192"/>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2" name="Large_clock_tick.wav"/>
                                        </p:tgtEl>
                                      </p:cMediaNode>
                                    </p:audio>
                                  </p:subTnLst>
                                </p:cTn>
                              </p:par>
                            </p:childTnLst>
                          </p:cTn>
                        </p:par>
                        <p:par>
                          <p:cTn id="100" fill="hold">
                            <p:stCondLst>
                              <p:cond delay="16000"/>
                            </p:stCondLst>
                            <p:childTnLst>
                              <p:par>
                                <p:cTn id="101" presetID="55" presetClass="entr" presetSubtype="0" fill="hold" grpId="0" nodeType="afterEffect">
                                  <p:stCondLst>
                                    <p:cond delay="0"/>
                                  </p:stCondLst>
                                  <p:childTnLst>
                                    <p:set>
                                      <p:cBhvr>
                                        <p:cTn id="102" dur="1" fill="hold">
                                          <p:stCondLst>
                                            <p:cond delay="0"/>
                                          </p:stCondLst>
                                        </p:cTn>
                                        <p:tgtEl>
                                          <p:spTgt spid="7193"/>
                                        </p:tgtEl>
                                        <p:attrNameLst>
                                          <p:attrName>style.visibility</p:attrName>
                                        </p:attrNameLst>
                                      </p:cBhvr>
                                      <p:to>
                                        <p:strVal val="visible"/>
                                      </p:to>
                                    </p:set>
                                    <p:anim calcmode="lin" valueType="num">
                                      <p:cBhvr>
                                        <p:cTn id="103" dur="1000" fill="hold"/>
                                        <p:tgtEl>
                                          <p:spTgt spid="7193"/>
                                        </p:tgtEl>
                                        <p:attrNameLst>
                                          <p:attrName>ppt_w</p:attrName>
                                        </p:attrNameLst>
                                      </p:cBhvr>
                                      <p:tavLst>
                                        <p:tav tm="0">
                                          <p:val>
                                            <p:strVal val="#ppt_w*0.70"/>
                                          </p:val>
                                        </p:tav>
                                        <p:tav tm="100000">
                                          <p:val>
                                            <p:strVal val="#ppt_w"/>
                                          </p:val>
                                        </p:tav>
                                      </p:tavLst>
                                    </p:anim>
                                    <p:anim calcmode="lin" valueType="num">
                                      <p:cBhvr>
                                        <p:cTn id="104" dur="1000" fill="hold"/>
                                        <p:tgtEl>
                                          <p:spTgt spid="7193"/>
                                        </p:tgtEl>
                                        <p:attrNameLst>
                                          <p:attrName>ppt_h</p:attrName>
                                        </p:attrNameLst>
                                      </p:cBhvr>
                                      <p:tavLst>
                                        <p:tav tm="0">
                                          <p:val>
                                            <p:strVal val="#ppt_h"/>
                                          </p:val>
                                        </p:tav>
                                        <p:tav tm="100000">
                                          <p:val>
                                            <p:strVal val="#ppt_h"/>
                                          </p:val>
                                        </p:tav>
                                      </p:tavLst>
                                    </p:anim>
                                    <p:animEffect transition="in" filter="fade">
                                      <p:cBhvr>
                                        <p:cTn id="105" dur="1000"/>
                                        <p:tgtEl>
                                          <p:spTgt spid="7193"/>
                                        </p:tgtEl>
                                      </p:cBhvr>
                                    </p:animEffect>
                                  </p:childTnLst>
                                  <p:subTnLst>
                                    <p:set>
                                      <p:cBhvr override="childStyle">
                                        <p:cTn dur="1" fill="hold" display="0" masterRel="sameClick" afterEffect="1">
                                          <p:stCondLst>
                                            <p:cond evt="end" delay="0">
                                              <p:tn val="101"/>
                                            </p:cond>
                                          </p:stCondLst>
                                        </p:cTn>
                                        <p:tgtEl>
                                          <p:spTgt spid="7193"/>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Large_clock_tick.wav"/>
                                        </p:tgtEl>
                                      </p:cMediaNode>
                                    </p:audio>
                                  </p:subTnLst>
                                </p:cTn>
                              </p:par>
                            </p:childTnLst>
                          </p:cTn>
                        </p:par>
                        <p:par>
                          <p:cTn id="106" fill="hold">
                            <p:stCondLst>
                              <p:cond delay="17000"/>
                            </p:stCondLst>
                            <p:childTnLst>
                              <p:par>
                                <p:cTn id="107" presetID="55" presetClass="entr" presetSubtype="0" fill="hold" grpId="0" nodeType="afterEffect">
                                  <p:stCondLst>
                                    <p:cond delay="0"/>
                                  </p:stCondLst>
                                  <p:childTnLst>
                                    <p:set>
                                      <p:cBhvr>
                                        <p:cTn id="108" dur="1" fill="hold">
                                          <p:stCondLst>
                                            <p:cond delay="0"/>
                                          </p:stCondLst>
                                        </p:cTn>
                                        <p:tgtEl>
                                          <p:spTgt spid="7194"/>
                                        </p:tgtEl>
                                        <p:attrNameLst>
                                          <p:attrName>style.visibility</p:attrName>
                                        </p:attrNameLst>
                                      </p:cBhvr>
                                      <p:to>
                                        <p:strVal val="visible"/>
                                      </p:to>
                                    </p:set>
                                    <p:anim calcmode="lin" valueType="num">
                                      <p:cBhvr>
                                        <p:cTn id="109" dur="1000" fill="hold"/>
                                        <p:tgtEl>
                                          <p:spTgt spid="7194"/>
                                        </p:tgtEl>
                                        <p:attrNameLst>
                                          <p:attrName>ppt_w</p:attrName>
                                        </p:attrNameLst>
                                      </p:cBhvr>
                                      <p:tavLst>
                                        <p:tav tm="0">
                                          <p:val>
                                            <p:strVal val="#ppt_w*0.70"/>
                                          </p:val>
                                        </p:tav>
                                        <p:tav tm="100000">
                                          <p:val>
                                            <p:strVal val="#ppt_w"/>
                                          </p:val>
                                        </p:tav>
                                      </p:tavLst>
                                    </p:anim>
                                    <p:anim calcmode="lin" valueType="num">
                                      <p:cBhvr>
                                        <p:cTn id="110" dur="1000" fill="hold"/>
                                        <p:tgtEl>
                                          <p:spTgt spid="7194"/>
                                        </p:tgtEl>
                                        <p:attrNameLst>
                                          <p:attrName>ppt_h</p:attrName>
                                        </p:attrNameLst>
                                      </p:cBhvr>
                                      <p:tavLst>
                                        <p:tav tm="0">
                                          <p:val>
                                            <p:strVal val="#ppt_h"/>
                                          </p:val>
                                        </p:tav>
                                        <p:tav tm="100000">
                                          <p:val>
                                            <p:strVal val="#ppt_h"/>
                                          </p:val>
                                        </p:tav>
                                      </p:tavLst>
                                    </p:anim>
                                    <p:animEffect transition="in" filter="fade">
                                      <p:cBhvr>
                                        <p:cTn id="111" dur="1000"/>
                                        <p:tgtEl>
                                          <p:spTgt spid="7194"/>
                                        </p:tgtEl>
                                      </p:cBhvr>
                                    </p:animEffect>
                                  </p:childTnLst>
                                  <p:subTnLst>
                                    <p:set>
                                      <p:cBhvr override="childStyle">
                                        <p:cTn dur="1" fill="hold" display="0" masterRel="sameClick" afterEffect="1">
                                          <p:stCondLst>
                                            <p:cond evt="end" delay="0">
                                              <p:tn val="107"/>
                                            </p:cond>
                                          </p:stCondLst>
                                        </p:cTn>
                                        <p:tgtEl>
                                          <p:spTgt spid="7194"/>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2" name="Large_clock_tick.wav"/>
                                        </p:tgtEl>
                                      </p:cMediaNode>
                                    </p:audio>
                                  </p:subTnLst>
                                </p:cTn>
                              </p:par>
                            </p:childTnLst>
                          </p:cTn>
                        </p:par>
                        <p:par>
                          <p:cTn id="112" fill="hold">
                            <p:stCondLst>
                              <p:cond delay="18000"/>
                            </p:stCondLst>
                            <p:childTnLst>
                              <p:par>
                                <p:cTn id="113" presetID="55" presetClass="entr" presetSubtype="0" fill="hold" grpId="0" nodeType="afterEffect">
                                  <p:stCondLst>
                                    <p:cond delay="0"/>
                                  </p:stCondLst>
                                  <p:childTnLst>
                                    <p:set>
                                      <p:cBhvr>
                                        <p:cTn id="114" dur="1" fill="hold">
                                          <p:stCondLst>
                                            <p:cond delay="0"/>
                                          </p:stCondLst>
                                        </p:cTn>
                                        <p:tgtEl>
                                          <p:spTgt spid="7195"/>
                                        </p:tgtEl>
                                        <p:attrNameLst>
                                          <p:attrName>style.visibility</p:attrName>
                                        </p:attrNameLst>
                                      </p:cBhvr>
                                      <p:to>
                                        <p:strVal val="visible"/>
                                      </p:to>
                                    </p:set>
                                    <p:anim calcmode="lin" valueType="num">
                                      <p:cBhvr>
                                        <p:cTn id="115" dur="1000" fill="hold"/>
                                        <p:tgtEl>
                                          <p:spTgt spid="7195"/>
                                        </p:tgtEl>
                                        <p:attrNameLst>
                                          <p:attrName>ppt_w</p:attrName>
                                        </p:attrNameLst>
                                      </p:cBhvr>
                                      <p:tavLst>
                                        <p:tav tm="0">
                                          <p:val>
                                            <p:strVal val="#ppt_w*0.70"/>
                                          </p:val>
                                        </p:tav>
                                        <p:tav tm="100000">
                                          <p:val>
                                            <p:strVal val="#ppt_w"/>
                                          </p:val>
                                        </p:tav>
                                      </p:tavLst>
                                    </p:anim>
                                    <p:anim calcmode="lin" valueType="num">
                                      <p:cBhvr>
                                        <p:cTn id="116" dur="1000" fill="hold"/>
                                        <p:tgtEl>
                                          <p:spTgt spid="7195"/>
                                        </p:tgtEl>
                                        <p:attrNameLst>
                                          <p:attrName>ppt_h</p:attrName>
                                        </p:attrNameLst>
                                      </p:cBhvr>
                                      <p:tavLst>
                                        <p:tav tm="0">
                                          <p:val>
                                            <p:strVal val="#ppt_h"/>
                                          </p:val>
                                        </p:tav>
                                        <p:tav tm="100000">
                                          <p:val>
                                            <p:strVal val="#ppt_h"/>
                                          </p:val>
                                        </p:tav>
                                      </p:tavLst>
                                    </p:anim>
                                    <p:animEffect transition="in" filter="fade">
                                      <p:cBhvr>
                                        <p:cTn id="117" dur="1000"/>
                                        <p:tgtEl>
                                          <p:spTgt spid="7195"/>
                                        </p:tgtEl>
                                      </p:cBhvr>
                                    </p:animEffect>
                                  </p:childTnLst>
                                  <p:subTnLst>
                                    <p:set>
                                      <p:cBhvr override="childStyle">
                                        <p:cTn dur="1" fill="hold" display="0" masterRel="sameClick" afterEffect="1">
                                          <p:stCondLst>
                                            <p:cond evt="end" delay="0">
                                              <p:tn val="113"/>
                                            </p:cond>
                                          </p:stCondLst>
                                        </p:cTn>
                                        <p:tgtEl>
                                          <p:spTgt spid="7195"/>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Large_clock_tick.wav"/>
                                        </p:tgtEl>
                                      </p:cMediaNode>
                                    </p:audio>
                                  </p:subTnLst>
                                </p:cTn>
                              </p:par>
                            </p:childTnLst>
                          </p:cTn>
                        </p:par>
                        <p:par>
                          <p:cTn id="118" fill="hold">
                            <p:stCondLst>
                              <p:cond delay="19000"/>
                            </p:stCondLst>
                            <p:childTnLst>
                              <p:par>
                                <p:cTn id="119" presetID="55" presetClass="entr" presetSubtype="0" fill="hold" grpId="0" nodeType="afterEffect">
                                  <p:stCondLst>
                                    <p:cond delay="0"/>
                                  </p:stCondLst>
                                  <p:childTnLst>
                                    <p:set>
                                      <p:cBhvr>
                                        <p:cTn id="120" dur="1" fill="hold">
                                          <p:stCondLst>
                                            <p:cond delay="0"/>
                                          </p:stCondLst>
                                        </p:cTn>
                                        <p:tgtEl>
                                          <p:spTgt spid="7196"/>
                                        </p:tgtEl>
                                        <p:attrNameLst>
                                          <p:attrName>style.visibility</p:attrName>
                                        </p:attrNameLst>
                                      </p:cBhvr>
                                      <p:to>
                                        <p:strVal val="visible"/>
                                      </p:to>
                                    </p:set>
                                    <p:anim calcmode="lin" valueType="num">
                                      <p:cBhvr>
                                        <p:cTn id="121" dur="1000" fill="hold"/>
                                        <p:tgtEl>
                                          <p:spTgt spid="7196"/>
                                        </p:tgtEl>
                                        <p:attrNameLst>
                                          <p:attrName>ppt_w</p:attrName>
                                        </p:attrNameLst>
                                      </p:cBhvr>
                                      <p:tavLst>
                                        <p:tav tm="0">
                                          <p:val>
                                            <p:strVal val="#ppt_w*0.70"/>
                                          </p:val>
                                        </p:tav>
                                        <p:tav tm="100000">
                                          <p:val>
                                            <p:strVal val="#ppt_w"/>
                                          </p:val>
                                        </p:tav>
                                      </p:tavLst>
                                    </p:anim>
                                    <p:anim calcmode="lin" valueType="num">
                                      <p:cBhvr>
                                        <p:cTn id="122" dur="1000" fill="hold"/>
                                        <p:tgtEl>
                                          <p:spTgt spid="7196"/>
                                        </p:tgtEl>
                                        <p:attrNameLst>
                                          <p:attrName>ppt_h</p:attrName>
                                        </p:attrNameLst>
                                      </p:cBhvr>
                                      <p:tavLst>
                                        <p:tav tm="0">
                                          <p:val>
                                            <p:strVal val="#ppt_h"/>
                                          </p:val>
                                        </p:tav>
                                        <p:tav tm="100000">
                                          <p:val>
                                            <p:strVal val="#ppt_h"/>
                                          </p:val>
                                        </p:tav>
                                      </p:tavLst>
                                    </p:anim>
                                    <p:animEffect transition="in" filter="fade">
                                      <p:cBhvr>
                                        <p:cTn id="123" dur="1000"/>
                                        <p:tgtEl>
                                          <p:spTgt spid="7196"/>
                                        </p:tgtEl>
                                      </p:cBhvr>
                                    </p:animEffect>
                                  </p:childTnLst>
                                  <p:subTnLst>
                                    <p:set>
                                      <p:cBhvr override="childStyle">
                                        <p:cTn dur="1" fill="hold" display="0" masterRel="sameClick" afterEffect="1">
                                          <p:stCondLst>
                                            <p:cond evt="end" delay="0">
                                              <p:tn val="119"/>
                                            </p:cond>
                                          </p:stCondLst>
                                        </p:cTn>
                                        <p:tgtEl>
                                          <p:spTgt spid="7196"/>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2" name="Large_clock_tick.wav"/>
                                        </p:tgtEl>
                                      </p:cMediaNode>
                                    </p:audio>
                                  </p:subTnLst>
                                </p:cTn>
                              </p:par>
                            </p:childTnLst>
                          </p:cTn>
                        </p:par>
                        <p:par>
                          <p:cTn id="124" fill="hold">
                            <p:stCondLst>
                              <p:cond delay="20000"/>
                            </p:stCondLst>
                            <p:childTnLst>
                              <p:par>
                                <p:cTn id="125" presetID="55" presetClass="entr" presetSubtype="0" fill="hold" grpId="0" nodeType="afterEffect">
                                  <p:stCondLst>
                                    <p:cond delay="0"/>
                                  </p:stCondLst>
                                  <p:childTnLst>
                                    <p:set>
                                      <p:cBhvr>
                                        <p:cTn id="126" dur="1" fill="hold">
                                          <p:stCondLst>
                                            <p:cond delay="0"/>
                                          </p:stCondLst>
                                        </p:cTn>
                                        <p:tgtEl>
                                          <p:spTgt spid="7197"/>
                                        </p:tgtEl>
                                        <p:attrNameLst>
                                          <p:attrName>style.visibility</p:attrName>
                                        </p:attrNameLst>
                                      </p:cBhvr>
                                      <p:to>
                                        <p:strVal val="visible"/>
                                      </p:to>
                                    </p:set>
                                    <p:anim calcmode="lin" valueType="num">
                                      <p:cBhvr>
                                        <p:cTn id="127" dur="1000" fill="hold"/>
                                        <p:tgtEl>
                                          <p:spTgt spid="7197"/>
                                        </p:tgtEl>
                                        <p:attrNameLst>
                                          <p:attrName>ppt_w</p:attrName>
                                        </p:attrNameLst>
                                      </p:cBhvr>
                                      <p:tavLst>
                                        <p:tav tm="0">
                                          <p:val>
                                            <p:strVal val="#ppt_w*0.70"/>
                                          </p:val>
                                        </p:tav>
                                        <p:tav tm="100000">
                                          <p:val>
                                            <p:strVal val="#ppt_w"/>
                                          </p:val>
                                        </p:tav>
                                      </p:tavLst>
                                    </p:anim>
                                    <p:anim calcmode="lin" valueType="num">
                                      <p:cBhvr>
                                        <p:cTn id="128" dur="1000" fill="hold"/>
                                        <p:tgtEl>
                                          <p:spTgt spid="7197"/>
                                        </p:tgtEl>
                                        <p:attrNameLst>
                                          <p:attrName>ppt_h</p:attrName>
                                        </p:attrNameLst>
                                      </p:cBhvr>
                                      <p:tavLst>
                                        <p:tav tm="0">
                                          <p:val>
                                            <p:strVal val="#ppt_h"/>
                                          </p:val>
                                        </p:tav>
                                        <p:tav tm="100000">
                                          <p:val>
                                            <p:strVal val="#ppt_h"/>
                                          </p:val>
                                        </p:tav>
                                      </p:tavLst>
                                    </p:anim>
                                    <p:animEffect transition="in" filter="fade">
                                      <p:cBhvr>
                                        <p:cTn id="129" dur="1000"/>
                                        <p:tgtEl>
                                          <p:spTgt spid="7197"/>
                                        </p:tgtEl>
                                      </p:cBhvr>
                                    </p:animEffect>
                                  </p:childTnLst>
                                  <p:subTnLst>
                                    <p:set>
                                      <p:cBhvr override="childStyle">
                                        <p:cTn dur="1" fill="hold" display="0" masterRel="sameClick" afterEffect="1">
                                          <p:stCondLst>
                                            <p:cond evt="end" delay="0">
                                              <p:tn val="125"/>
                                            </p:cond>
                                          </p:stCondLst>
                                        </p:cTn>
                                        <p:tgtEl>
                                          <p:spTgt spid="7197"/>
                                        </p:tgtEl>
                                        <p:attrNameLst>
                                          <p:attrName>style.visibility</p:attrName>
                                        </p:attrNameLst>
                                      </p:cBhvr>
                                      <p:to>
                                        <p:strVal val="hidden"/>
                                      </p:to>
                                    </p:set>
                                    <p:audio>
                                      <p:cMediaNode>
                                        <p:cTn display="0" masterRel="sameClick">
                                          <p:stCondLst>
                                            <p:cond evt="begin" delay="0">
                                              <p:tn val="125"/>
                                            </p:cond>
                                          </p:stCondLst>
                                          <p:endCondLst>
                                            <p:cond evt="onStopAudio" delay="0">
                                              <p:tgtEl>
                                                <p:sldTgt/>
                                              </p:tgtEl>
                                            </p:cond>
                                          </p:endCondLst>
                                        </p:cTn>
                                        <p:tgtEl>
                                          <p:sndTgt r:embed="rId2" name="Large_clock_tick.wav"/>
                                        </p:tgtEl>
                                      </p:cMediaNode>
                                    </p:audio>
                                  </p:subTnLst>
                                </p:cTn>
                              </p:par>
                            </p:childTnLst>
                          </p:cTn>
                        </p:par>
                        <p:par>
                          <p:cTn id="130" fill="hold">
                            <p:stCondLst>
                              <p:cond delay="21000"/>
                            </p:stCondLst>
                            <p:childTnLst>
                              <p:par>
                                <p:cTn id="131" presetID="55" presetClass="entr" presetSubtype="0" fill="hold" grpId="0" nodeType="afterEffect">
                                  <p:stCondLst>
                                    <p:cond delay="0"/>
                                  </p:stCondLst>
                                  <p:childTnLst>
                                    <p:set>
                                      <p:cBhvr>
                                        <p:cTn id="132" dur="1" fill="hold">
                                          <p:stCondLst>
                                            <p:cond delay="0"/>
                                          </p:stCondLst>
                                        </p:cTn>
                                        <p:tgtEl>
                                          <p:spTgt spid="7198"/>
                                        </p:tgtEl>
                                        <p:attrNameLst>
                                          <p:attrName>style.visibility</p:attrName>
                                        </p:attrNameLst>
                                      </p:cBhvr>
                                      <p:to>
                                        <p:strVal val="visible"/>
                                      </p:to>
                                    </p:set>
                                    <p:anim calcmode="lin" valueType="num">
                                      <p:cBhvr>
                                        <p:cTn id="133" dur="1000" fill="hold"/>
                                        <p:tgtEl>
                                          <p:spTgt spid="7198"/>
                                        </p:tgtEl>
                                        <p:attrNameLst>
                                          <p:attrName>ppt_w</p:attrName>
                                        </p:attrNameLst>
                                      </p:cBhvr>
                                      <p:tavLst>
                                        <p:tav tm="0">
                                          <p:val>
                                            <p:strVal val="#ppt_w*0.70"/>
                                          </p:val>
                                        </p:tav>
                                        <p:tav tm="100000">
                                          <p:val>
                                            <p:strVal val="#ppt_w"/>
                                          </p:val>
                                        </p:tav>
                                      </p:tavLst>
                                    </p:anim>
                                    <p:anim calcmode="lin" valueType="num">
                                      <p:cBhvr>
                                        <p:cTn id="134" dur="1000" fill="hold"/>
                                        <p:tgtEl>
                                          <p:spTgt spid="7198"/>
                                        </p:tgtEl>
                                        <p:attrNameLst>
                                          <p:attrName>ppt_h</p:attrName>
                                        </p:attrNameLst>
                                      </p:cBhvr>
                                      <p:tavLst>
                                        <p:tav tm="0">
                                          <p:val>
                                            <p:strVal val="#ppt_h"/>
                                          </p:val>
                                        </p:tav>
                                        <p:tav tm="100000">
                                          <p:val>
                                            <p:strVal val="#ppt_h"/>
                                          </p:val>
                                        </p:tav>
                                      </p:tavLst>
                                    </p:anim>
                                    <p:animEffect transition="in" filter="fade">
                                      <p:cBhvr>
                                        <p:cTn id="135" dur="1000"/>
                                        <p:tgtEl>
                                          <p:spTgt spid="7198"/>
                                        </p:tgtEl>
                                      </p:cBhvr>
                                    </p:animEffect>
                                  </p:childTnLst>
                                  <p:subTnLst>
                                    <p:set>
                                      <p:cBhvr override="childStyle">
                                        <p:cTn dur="1" fill="hold" display="0" masterRel="sameClick" afterEffect="1">
                                          <p:stCondLst>
                                            <p:cond evt="end" delay="0">
                                              <p:tn val="131"/>
                                            </p:cond>
                                          </p:stCondLst>
                                        </p:cTn>
                                        <p:tgtEl>
                                          <p:spTgt spid="7198"/>
                                        </p:tgtEl>
                                        <p:attrNameLst>
                                          <p:attrName>style.visibility</p:attrName>
                                        </p:attrNameLst>
                                      </p:cBhvr>
                                      <p:to>
                                        <p:strVal val="hidden"/>
                                      </p:to>
                                    </p:set>
                                    <p:audio>
                                      <p:cMediaNode>
                                        <p:cTn display="0" masterRel="sameClick">
                                          <p:stCondLst>
                                            <p:cond evt="begin" delay="0">
                                              <p:tn val="131"/>
                                            </p:cond>
                                          </p:stCondLst>
                                          <p:endCondLst>
                                            <p:cond evt="onStopAudio" delay="0">
                                              <p:tgtEl>
                                                <p:sldTgt/>
                                              </p:tgtEl>
                                            </p:cond>
                                          </p:endCondLst>
                                        </p:cTn>
                                        <p:tgtEl>
                                          <p:sndTgt r:embed="rId2" name="Large_clock_tick.wav"/>
                                        </p:tgtEl>
                                      </p:cMediaNode>
                                    </p:audio>
                                  </p:subTnLst>
                                </p:cTn>
                              </p:par>
                            </p:childTnLst>
                          </p:cTn>
                        </p:par>
                        <p:par>
                          <p:cTn id="136" fill="hold">
                            <p:stCondLst>
                              <p:cond delay="22000"/>
                            </p:stCondLst>
                            <p:childTnLst>
                              <p:par>
                                <p:cTn id="137" presetID="55" presetClass="entr" presetSubtype="0" fill="hold" grpId="0" nodeType="afterEffect">
                                  <p:stCondLst>
                                    <p:cond delay="0"/>
                                  </p:stCondLst>
                                  <p:childTnLst>
                                    <p:set>
                                      <p:cBhvr>
                                        <p:cTn id="138" dur="1" fill="hold">
                                          <p:stCondLst>
                                            <p:cond delay="0"/>
                                          </p:stCondLst>
                                        </p:cTn>
                                        <p:tgtEl>
                                          <p:spTgt spid="7199"/>
                                        </p:tgtEl>
                                        <p:attrNameLst>
                                          <p:attrName>style.visibility</p:attrName>
                                        </p:attrNameLst>
                                      </p:cBhvr>
                                      <p:to>
                                        <p:strVal val="visible"/>
                                      </p:to>
                                    </p:set>
                                    <p:anim calcmode="lin" valueType="num">
                                      <p:cBhvr>
                                        <p:cTn id="139" dur="1000" fill="hold"/>
                                        <p:tgtEl>
                                          <p:spTgt spid="7199"/>
                                        </p:tgtEl>
                                        <p:attrNameLst>
                                          <p:attrName>ppt_w</p:attrName>
                                        </p:attrNameLst>
                                      </p:cBhvr>
                                      <p:tavLst>
                                        <p:tav tm="0">
                                          <p:val>
                                            <p:strVal val="#ppt_w*0.70"/>
                                          </p:val>
                                        </p:tav>
                                        <p:tav tm="100000">
                                          <p:val>
                                            <p:strVal val="#ppt_w"/>
                                          </p:val>
                                        </p:tav>
                                      </p:tavLst>
                                    </p:anim>
                                    <p:anim calcmode="lin" valueType="num">
                                      <p:cBhvr>
                                        <p:cTn id="140" dur="1000" fill="hold"/>
                                        <p:tgtEl>
                                          <p:spTgt spid="7199"/>
                                        </p:tgtEl>
                                        <p:attrNameLst>
                                          <p:attrName>ppt_h</p:attrName>
                                        </p:attrNameLst>
                                      </p:cBhvr>
                                      <p:tavLst>
                                        <p:tav tm="0">
                                          <p:val>
                                            <p:strVal val="#ppt_h"/>
                                          </p:val>
                                        </p:tav>
                                        <p:tav tm="100000">
                                          <p:val>
                                            <p:strVal val="#ppt_h"/>
                                          </p:val>
                                        </p:tav>
                                      </p:tavLst>
                                    </p:anim>
                                    <p:animEffect transition="in" filter="fade">
                                      <p:cBhvr>
                                        <p:cTn id="141" dur="1000"/>
                                        <p:tgtEl>
                                          <p:spTgt spid="7199"/>
                                        </p:tgtEl>
                                      </p:cBhvr>
                                    </p:animEffect>
                                  </p:childTnLst>
                                  <p:subTnLst>
                                    <p:set>
                                      <p:cBhvr override="childStyle">
                                        <p:cTn dur="1" fill="hold" display="0" masterRel="sameClick" afterEffect="1">
                                          <p:stCondLst>
                                            <p:cond evt="end" delay="0">
                                              <p:tn val="137"/>
                                            </p:cond>
                                          </p:stCondLst>
                                        </p:cTn>
                                        <p:tgtEl>
                                          <p:spTgt spid="7199"/>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2" name="Large_clock_tick.wav"/>
                                        </p:tgtEl>
                                      </p:cMediaNode>
                                    </p:audio>
                                  </p:subTnLst>
                                </p:cTn>
                              </p:par>
                            </p:childTnLst>
                          </p:cTn>
                        </p:par>
                        <p:par>
                          <p:cTn id="142" fill="hold">
                            <p:stCondLst>
                              <p:cond delay="23000"/>
                            </p:stCondLst>
                            <p:childTnLst>
                              <p:par>
                                <p:cTn id="143" presetID="55" presetClass="entr" presetSubtype="0" fill="hold" grpId="0" nodeType="afterEffect">
                                  <p:stCondLst>
                                    <p:cond delay="0"/>
                                  </p:stCondLst>
                                  <p:childTnLst>
                                    <p:set>
                                      <p:cBhvr>
                                        <p:cTn id="144" dur="1" fill="hold">
                                          <p:stCondLst>
                                            <p:cond delay="0"/>
                                          </p:stCondLst>
                                        </p:cTn>
                                        <p:tgtEl>
                                          <p:spTgt spid="7200"/>
                                        </p:tgtEl>
                                        <p:attrNameLst>
                                          <p:attrName>style.visibility</p:attrName>
                                        </p:attrNameLst>
                                      </p:cBhvr>
                                      <p:to>
                                        <p:strVal val="visible"/>
                                      </p:to>
                                    </p:set>
                                    <p:anim calcmode="lin" valueType="num">
                                      <p:cBhvr>
                                        <p:cTn id="145" dur="1000" fill="hold"/>
                                        <p:tgtEl>
                                          <p:spTgt spid="7200"/>
                                        </p:tgtEl>
                                        <p:attrNameLst>
                                          <p:attrName>ppt_w</p:attrName>
                                        </p:attrNameLst>
                                      </p:cBhvr>
                                      <p:tavLst>
                                        <p:tav tm="0">
                                          <p:val>
                                            <p:strVal val="#ppt_w*0.70"/>
                                          </p:val>
                                        </p:tav>
                                        <p:tav tm="100000">
                                          <p:val>
                                            <p:strVal val="#ppt_w"/>
                                          </p:val>
                                        </p:tav>
                                      </p:tavLst>
                                    </p:anim>
                                    <p:anim calcmode="lin" valueType="num">
                                      <p:cBhvr>
                                        <p:cTn id="146" dur="1000" fill="hold"/>
                                        <p:tgtEl>
                                          <p:spTgt spid="7200"/>
                                        </p:tgtEl>
                                        <p:attrNameLst>
                                          <p:attrName>ppt_h</p:attrName>
                                        </p:attrNameLst>
                                      </p:cBhvr>
                                      <p:tavLst>
                                        <p:tav tm="0">
                                          <p:val>
                                            <p:strVal val="#ppt_h"/>
                                          </p:val>
                                        </p:tav>
                                        <p:tav tm="100000">
                                          <p:val>
                                            <p:strVal val="#ppt_h"/>
                                          </p:val>
                                        </p:tav>
                                      </p:tavLst>
                                    </p:anim>
                                    <p:animEffect transition="in" filter="fade">
                                      <p:cBhvr>
                                        <p:cTn id="147" dur="1000"/>
                                        <p:tgtEl>
                                          <p:spTgt spid="7200"/>
                                        </p:tgtEl>
                                      </p:cBhvr>
                                    </p:animEffect>
                                  </p:childTnLst>
                                  <p:subTnLst>
                                    <p:set>
                                      <p:cBhvr override="childStyle">
                                        <p:cTn dur="1" fill="hold" display="0" masterRel="sameClick" afterEffect="1">
                                          <p:stCondLst>
                                            <p:cond evt="end" delay="0">
                                              <p:tn val="143"/>
                                            </p:cond>
                                          </p:stCondLst>
                                        </p:cTn>
                                        <p:tgtEl>
                                          <p:spTgt spid="7200"/>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2" name="Large_clock_tick.wav"/>
                                        </p:tgtEl>
                                      </p:cMediaNode>
                                    </p:audio>
                                  </p:subTnLst>
                                </p:cTn>
                              </p:par>
                            </p:childTnLst>
                          </p:cTn>
                        </p:par>
                        <p:par>
                          <p:cTn id="148" fill="hold">
                            <p:stCondLst>
                              <p:cond delay="24000"/>
                            </p:stCondLst>
                            <p:childTnLst>
                              <p:par>
                                <p:cTn id="149" presetID="55" presetClass="entr" presetSubtype="0" fill="hold" grpId="0" nodeType="afterEffect">
                                  <p:stCondLst>
                                    <p:cond delay="0"/>
                                  </p:stCondLst>
                                  <p:childTnLst>
                                    <p:set>
                                      <p:cBhvr>
                                        <p:cTn id="150" dur="1" fill="hold">
                                          <p:stCondLst>
                                            <p:cond delay="0"/>
                                          </p:stCondLst>
                                        </p:cTn>
                                        <p:tgtEl>
                                          <p:spTgt spid="7201"/>
                                        </p:tgtEl>
                                        <p:attrNameLst>
                                          <p:attrName>style.visibility</p:attrName>
                                        </p:attrNameLst>
                                      </p:cBhvr>
                                      <p:to>
                                        <p:strVal val="visible"/>
                                      </p:to>
                                    </p:set>
                                    <p:anim calcmode="lin" valueType="num">
                                      <p:cBhvr>
                                        <p:cTn id="151" dur="1000" fill="hold"/>
                                        <p:tgtEl>
                                          <p:spTgt spid="7201"/>
                                        </p:tgtEl>
                                        <p:attrNameLst>
                                          <p:attrName>ppt_w</p:attrName>
                                        </p:attrNameLst>
                                      </p:cBhvr>
                                      <p:tavLst>
                                        <p:tav tm="0">
                                          <p:val>
                                            <p:strVal val="#ppt_w*0.70"/>
                                          </p:val>
                                        </p:tav>
                                        <p:tav tm="100000">
                                          <p:val>
                                            <p:strVal val="#ppt_w"/>
                                          </p:val>
                                        </p:tav>
                                      </p:tavLst>
                                    </p:anim>
                                    <p:anim calcmode="lin" valueType="num">
                                      <p:cBhvr>
                                        <p:cTn id="152" dur="1000" fill="hold"/>
                                        <p:tgtEl>
                                          <p:spTgt spid="7201"/>
                                        </p:tgtEl>
                                        <p:attrNameLst>
                                          <p:attrName>ppt_h</p:attrName>
                                        </p:attrNameLst>
                                      </p:cBhvr>
                                      <p:tavLst>
                                        <p:tav tm="0">
                                          <p:val>
                                            <p:strVal val="#ppt_h"/>
                                          </p:val>
                                        </p:tav>
                                        <p:tav tm="100000">
                                          <p:val>
                                            <p:strVal val="#ppt_h"/>
                                          </p:val>
                                        </p:tav>
                                      </p:tavLst>
                                    </p:anim>
                                    <p:animEffect transition="in" filter="fade">
                                      <p:cBhvr>
                                        <p:cTn id="153" dur="1000"/>
                                        <p:tgtEl>
                                          <p:spTgt spid="7201"/>
                                        </p:tgtEl>
                                      </p:cBhvr>
                                    </p:animEffect>
                                  </p:childTnLst>
                                  <p:subTnLst>
                                    <p:set>
                                      <p:cBhvr override="childStyle">
                                        <p:cTn dur="1" fill="hold" display="0" masterRel="sameClick" afterEffect="1">
                                          <p:stCondLst>
                                            <p:cond evt="end" delay="0">
                                              <p:tn val="149"/>
                                            </p:cond>
                                          </p:stCondLst>
                                        </p:cTn>
                                        <p:tgtEl>
                                          <p:spTgt spid="7201"/>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2" name="Large_clock_tick.wav"/>
                                        </p:tgtEl>
                                      </p:cMediaNode>
                                    </p:audio>
                                  </p:subTnLst>
                                </p:cTn>
                              </p:par>
                            </p:childTnLst>
                          </p:cTn>
                        </p:par>
                        <p:par>
                          <p:cTn id="154" fill="hold">
                            <p:stCondLst>
                              <p:cond delay="25000"/>
                            </p:stCondLst>
                            <p:childTnLst>
                              <p:par>
                                <p:cTn id="155" presetID="55" presetClass="entr" presetSubtype="0" fill="hold" grpId="0" nodeType="afterEffect">
                                  <p:stCondLst>
                                    <p:cond delay="0"/>
                                  </p:stCondLst>
                                  <p:childTnLst>
                                    <p:set>
                                      <p:cBhvr>
                                        <p:cTn id="156" dur="1" fill="hold">
                                          <p:stCondLst>
                                            <p:cond delay="0"/>
                                          </p:stCondLst>
                                        </p:cTn>
                                        <p:tgtEl>
                                          <p:spTgt spid="7202"/>
                                        </p:tgtEl>
                                        <p:attrNameLst>
                                          <p:attrName>style.visibility</p:attrName>
                                        </p:attrNameLst>
                                      </p:cBhvr>
                                      <p:to>
                                        <p:strVal val="visible"/>
                                      </p:to>
                                    </p:set>
                                    <p:anim calcmode="lin" valueType="num">
                                      <p:cBhvr>
                                        <p:cTn id="157" dur="1000" fill="hold"/>
                                        <p:tgtEl>
                                          <p:spTgt spid="7202"/>
                                        </p:tgtEl>
                                        <p:attrNameLst>
                                          <p:attrName>ppt_w</p:attrName>
                                        </p:attrNameLst>
                                      </p:cBhvr>
                                      <p:tavLst>
                                        <p:tav tm="0">
                                          <p:val>
                                            <p:strVal val="#ppt_w*0.70"/>
                                          </p:val>
                                        </p:tav>
                                        <p:tav tm="100000">
                                          <p:val>
                                            <p:strVal val="#ppt_w"/>
                                          </p:val>
                                        </p:tav>
                                      </p:tavLst>
                                    </p:anim>
                                    <p:anim calcmode="lin" valueType="num">
                                      <p:cBhvr>
                                        <p:cTn id="158" dur="1000" fill="hold"/>
                                        <p:tgtEl>
                                          <p:spTgt spid="7202"/>
                                        </p:tgtEl>
                                        <p:attrNameLst>
                                          <p:attrName>ppt_h</p:attrName>
                                        </p:attrNameLst>
                                      </p:cBhvr>
                                      <p:tavLst>
                                        <p:tav tm="0">
                                          <p:val>
                                            <p:strVal val="#ppt_h"/>
                                          </p:val>
                                        </p:tav>
                                        <p:tav tm="100000">
                                          <p:val>
                                            <p:strVal val="#ppt_h"/>
                                          </p:val>
                                        </p:tav>
                                      </p:tavLst>
                                    </p:anim>
                                    <p:animEffect transition="in" filter="fade">
                                      <p:cBhvr>
                                        <p:cTn id="159" dur="1000"/>
                                        <p:tgtEl>
                                          <p:spTgt spid="7202"/>
                                        </p:tgtEl>
                                      </p:cBhvr>
                                    </p:animEffect>
                                  </p:childTnLst>
                                  <p:subTnLst>
                                    <p:set>
                                      <p:cBhvr override="childStyle">
                                        <p:cTn dur="1" fill="hold" display="0" masterRel="sameClick" afterEffect="1">
                                          <p:stCondLst>
                                            <p:cond evt="end" delay="0">
                                              <p:tn val="155"/>
                                            </p:cond>
                                          </p:stCondLst>
                                        </p:cTn>
                                        <p:tgtEl>
                                          <p:spTgt spid="7202"/>
                                        </p:tgtEl>
                                        <p:attrNameLst>
                                          <p:attrName>style.visibility</p:attrName>
                                        </p:attrNameLst>
                                      </p:cBhvr>
                                      <p:to>
                                        <p:strVal val="hidden"/>
                                      </p:to>
                                    </p:set>
                                    <p:audio>
                                      <p:cMediaNode>
                                        <p:cTn display="0" masterRel="sameClick">
                                          <p:stCondLst>
                                            <p:cond evt="begin" delay="0">
                                              <p:tn val="155"/>
                                            </p:cond>
                                          </p:stCondLst>
                                          <p:endCondLst>
                                            <p:cond evt="onStopAudio" delay="0">
                                              <p:tgtEl>
                                                <p:sldTgt/>
                                              </p:tgtEl>
                                            </p:cond>
                                          </p:endCondLst>
                                        </p:cTn>
                                        <p:tgtEl>
                                          <p:sndTgt r:embed="rId2" name="Large_clock_tick.wav"/>
                                        </p:tgtEl>
                                      </p:cMediaNode>
                                    </p:audio>
                                  </p:subTnLst>
                                </p:cTn>
                              </p:par>
                            </p:childTnLst>
                          </p:cTn>
                        </p:par>
                        <p:par>
                          <p:cTn id="160" fill="hold">
                            <p:stCondLst>
                              <p:cond delay="26000"/>
                            </p:stCondLst>
                            <p:childTnLst>
                              <p:par>
                                <p:cTn id="161" presetID="55" presetClass="entr" presetSubtype="0" fill="hold" grpId="0" nodeType="afterEffect">
                                  <p:stCondLst>
                                    <p:cond delay="0"/>
                                  </p:stCondLst>
                                  <p:childTnLst>
                                    <p:set>
                                      <p:cBhvr>
                                        <p:cTn id="162" dur="1" fill="hold">
                                          <p:stCondLst>
                                            <p:cond delay="0"/>
                                          </p:stCondLst>
                                        </p:cTn>
                                        <p:tgtEl>
                                          <p:spTgt spid="7203"/>
                                        </p:tgtEl>
                                        <p:attrNameLst>
                                          <p:attrName>style.visibility</p:attrName>
                                        </p:attrNameLst>
                                      </p:cBhvr>
                                      <p:to>
                                        <p:strVal val="visible"/>
                                      </p:to>
                                    </p:set>
                                    <p:anim calcmode="lin" valueType="num">
                                      <p:cBhvr>
                                        <p:cTn id="163" dur="1000" fill="hold"/>
                                        <p:tgtEl>
                                          <p:spTgt spid="7203"/>
                                        </p:tgtEl>
                                        <p:attrNameLst>
                                          <p:attrName>ppt_w</p:attrName>
                                        </p:attrNameLst>
                                      </p:cBhvr>
                                      <p:tavLst>
                                        <p:tav tm="0">
                                          <p:val>
                                            <p:strVal val="#ppt_w*0.70"/>
                                          </p:val>
                                        </p:tav>
                                        <p:tav tm="100000">
                                          <p:val>
                                            <p:strVal val="#ppt_w"/>
                                          </p:val>
                                        </p:tav>
                                      </p:tavLst>
                                    </p:anim>
                                    <p:anim calcmode="lin" valueType="num">
                                      <p:cBhvr>
                                        <p:cTn id="164" dur="1000" fill="hold"/>
                                        <p:tgtEl>
                                          <p:spTgt spid="7203"/>
                                        </p:tgtEl>
                                        <p:attrNameLst>
                                          <p:attrName>ppt_h</p:attrName>
                                        </p:attrNameLst>
                                      </p:cBhvr>
                                      <p:tavLst>
                                        <p:tav tm="0">
                                          <p:val>
                                            <p:strVal val="#ppt_h"/>
                                          </p:val>
                                        </p:tav>
                                        <p:tav tm="100000">
                                          <p:val>
                                            <p:strVal val="#ppt_h"/>
                                          </p:val>
                                        </p:tav>
                                      </p:tavLst>
                                    </p:anim>
                                    <p:animEffect transition="in" filter="fade">
                                      <p:cBhvr>
                                        <p:cTn id="165" dur="1000"/>
                                        <p:tgtEl>
                                          <p:spTgt spid="7203"/>
                                        </p:tgtEl>
                                      </p:cBhvr>
                                    </p:animEffect>
                                  </p:childTnLst>
                                  <p:subTnLst>
                                    <p:set>
                                      <p:cBhvr override="childStyle">
                                        <p:cTn dur="1" fill="hold" display="0" masterRel="sameClick" afterEffect="1">
                                          <p:stCondLst>
                                            <p:cond evt="end" delay="0">
                                              <p:tn val="161"/>
                                            </p:cond>
                                          </p:stCondLst>
                                        </p:cTn>
                                        <p:tgtEl>
                                          <p:spTgt spid="7203"/>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2" name="Large_clock_tick.wav"/>
                                        </p:tgtEl>
                                      </p:cMediaNode>
                                    </p:audio>
                                  </p:subTnLst>
                                </p:cTn>
                              </p:par>
                            </p:childTnLst>
                          </p:cTn>
                        </p:par>
                        <p:par>
                          <p:cTn id="166" fill="hold">
                            <p:stCondLst>
                              <p:cond delay="27000"/>
                            </p:stCondLst>
                            <p:childTnLst>
                              <p:par>
                                <p:cTn id="167" presetID="55" presetClass="entr" presetSubtype="0" fill="hold" grpId="0" nodeType="afterEffect">
                                  <p:stCondLst>
                                    <p:cond delay="0"/>
                                  </p:stCondLst>
                                  <p:childTnLst>
                                    <p:set>
                                      <p:cBhvr>
                                        <p:cTn id="168" dur="1" fill="hold">
                                          <p:stCondLst>
                                            <p:cond delay="0"/>
                                          </p:stCondLst>
                                        </p:cTn>
                                        <p:tgtEl>
                                          <p:spTgt spid="7204"/>
                                        </p:tgtEl>
                                        <p:attrNameLst>
                                          <p:attrName>style.visibility</p:attrName>
                                        </p:attrNameLst>
                                      </p:cBhvr>
                                      <p:to>
                                        <p:strVal val="visible"/>
                                      </p:to>
                                    </p:set>
                                    <p:anim calcmode="lin" valueType="num">
                                      <p:cBhvr>
                                        <p:cTn id="169" dur="1000" fill="hold"/>
                                        <p:tgtEl>
                                          <p:spTgt spid="7204"/>
                                        </p:tgtEl>
                                        <p:attrNameLst>
                                          <p:attrName>ppt_w</p:attrName>
                                        </p:attrNameLst>
                                      </p:cBhvr>
                                      <p:tavLst>
                                        <p:tav tm="0">
                                          <p:val>
                                            <p:strVal val="#ppt_w*0.70"/>
                                          </p:val>
                                        </p:tav>
                                        <p:tav tm="100000">
                                          <p:val>
                                            <p:strVal val="#ppt_w"/>
                                          </p:val>
                                        </p:tav>
                                      </p:tavLst>
                                    </p:anim>
                                    <p:anim calcmode="lin" valueType="num">
                                      <p:cBhvr>
                                        <p:cTn id="170" dur="1000" fill="hold"/>
                                        <p:tgtEl>
                                          <p:spTgt spid="7204"/>
                                        </p:tgtEl>
                                        <p:attrNameLst>
                                          <p:attrName>ppt_h</p:attrName>
                                        </p:attrNameLst>
                                      </p:cBhvr>
                                      <p:tavLst>
                                        <p:tav tm="0">
                                          <p:val>
                                            <p:strVal val="#ppt_h"/>
                                          </p:val>
                                        </p:tav>
                                        <p:tav tm="100000">
                                          <p:val>
                                            <p:strVal val="#ppt_h"/>
                                          </p:val>
                                        </p:tav>
                                      </p:tavLst>
                                    </p:anim>
                                    <p:animEffect transition="in" filter="fade">
                                      <p:cBhvr>
                                        <p:cTn id="171" dur="1000"/>
                                        <p:tgtEl>
                                          <p:spTgt spid="7204"/>
                                        </p:tgtEl>
                                      </p:cBhvr>
                                    </p:animEffect>
                                  </p:childTnLst>
                                  <p:subTnLst>
                                    <p:set>
                                      <p:cBhvr override="childStyle">
                                        <p:cTn dur="1" fill="hold" display="0" masterRel="sameClick" afterEffect="1">
                                          <p:stCondLst>
                                            <p:cond evt="end" delay="0">
                                              <p:tn val="167"/>
                                            </p:cond>
                                          </p:stCondLst>
                                        </p:cTn>
                                        <p:tgtEl>
                                          <p:spTgt spid="7204"/>
                                        </p:tgtEl>
                                        <p:attrNameLst>
                                          <p:attrName>style.visibility</p:attrName>
                                        </p:attrNameLst>
                                      </p:cBhvr>
                                      <p:to>
                                        <p:strVal val="hidden"/>
                                      </p:to>
                                    </p:set>
                                    <p:audio>
                                      <p:cMediaNode>
                                        <p:cTn display="0" masterRel="sameClick">
                                          <p:stCondLst>
                                            <p:cond evt="begin" delay="0">
                                              <p:tn val="167"/>
                                            </p:cond>
                                          </p:stCondLst>
                                          <p:endCondLst>
                                            <p:cond evt="onStopAudio" delay="0">
                                              <p:tgtEl>
                                                <p:sldTgt/>
                                              </p:tgtEl>
                                            </p:cond>
                                          </p:endCondLst>
                                        </p:cTn>
                                        <p:tgtEl>
                                          <p:sndTgt r:embed="rId2" name="Large_clock_tick.wav"/>
                                        </p:tgtEl>
                                      </p:cMediaNode>
                                    </p:audio>
                                  </p:subTnLst>
                                </p:cTn>
                              </p:par>
                            </p:childTnLst>
                          </p:cTn>
                        </p:par>
                        <p:par>
                          <p:cTn id="172" fill="hold">
                            <p:stCondLst>
                              <p:cond delay="28000"/>
                            </p:stCondLst>
                            <p:childTnLst>
                              <p:par>
                                <p:cTn id="173" presetID="55" presetClass="entr" presetSubtype="0" fill="hold" grpId="0" nodeType="afterEffect">
                                  <p:stCondLst>
                                    <p:cond delay="0"/>
                                  </p:stCondLst>
                                  <p:childTnLst>
                                    <p:set>
                                      <p:cBhvr>
                                        <p:cTn id="174" dur="1" fill="hold">
                                          <p:stCondLst>
                                            <p:cond delay="0"/>
                                          </p:stCondLst>
                                        </p:cTn>
                                        <p:tgtEl>
                                          <p:spTgt spid="7205"/>
                                        </p:tgtEl>
                                        <p:attrNameLst>
                                          <p:attrName>style.visibility</p:attrName>
                                        </p:attrNameLst>
                                      </p:cBhvr>
                                      <p:to>
                                        <p:strVal val="visible"/>
                                      </p:to>
                                    </p:set>
                                    <p:anim calcmode="lin" valueType="num">
                                      <p:cBhvr>
                                        <p:cTn id="175" dur="1000" fill="hold"/>
                                        <p:tgtEl>
                                          <p:spTgt spid="7205"/>
                                        </p:tgtEl>
                                        <p:attrNameLst>
                                          <p:attrName>ppt_w</p:attrName>
                                        </p:attrNameLst>
                                      </p:cBhvr>
                                      <p:tavLst>
                                        <p:tav tm="0">
                                          <p:val>
                                            <p:strVal val="#ppt_w*0.70"/>
                                          </p:val>
                                        </p:tav>
                                        <p:tav tm="100000">
                                          <p:val>
                                            <p:strVal val="#ppt_w"/>
                                          </p:val>
                                        </p:tav>
                                      </p:tavLst>
                                    </p:anim>
                                    <p:anim calcmode="lin" valueType="num">
                                      <p:cBhvr>
                                        <p:cTn id="176" dur="1000" fill="hold"/>
                                        <p:tgtEl>
                                          <p:spTgt spid="7205"/>
                                        </p:tgtEl>
                                        <p:attrNameLst>
                                          <p:attrName>ppt_h</p:attrName>
                                        </p:attrNameLst>
                                      </p:cBhvr>
                                      <p:tavLst>
                                        <p:tav tm="0">
                                          <p:val>
                                            <p:strVal val="#ppt_h"/>
                                          </p:val>
                                        </p:tav>
                                        <p:tav tm="100000">
                                          <p:val>
                                            <p:strVal val="#ppt_h"/>
                                          </p:val>
                                        </p:tav>
                                      </p:tavLst>
                                    </p:anim>
                                    <p:animEffect transition="in" filter="fade">
                                      <p:cBhvr>
                                        <p:cTn id="177" dur="1000"/>
                                        <p:tgtEl>
                                          <p:spTgt spid="7205"/>
                                        </p:tgtEl>
                                      </p:cBhvr>
                                    </p:animEffect>
                                  </p:childTnLst>
                                  <p:subTnLst>
                                    <p:set>
                                      <p:cBhvr override="childStyle">
                                        <p:cTn dur="1" fill="hold" display="0" masterRel="sameClick" afterEffect="1">
                                          <p:stCondLst>
                                            <p:cond evt="end" delay="0">
                                              <p:tn val="173"/>
                                            </p:cond>
                                          </p:stCondLst>
                                        </p:cTn>
                                        <p:tgtEl>
                                          <p:spTgt spid="7205"/>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2" name="Large_clock_tick.wav"/>
                                        </p:tgtEl>
                                      </p:cMediaNode>
                                    </p:audio>
                                  </p:subTnLst>
                                </p:cTn>
                              </p:par>
                            </p:childTnLst>
                          </p:cTn>
                        </p:par>
                        <p:par>
                          <p:cTn id="178" fill="hold">
                            <p:stCondLst>
                              <p:cond delay="29000"/>
                            </p:stCondLst>
                            <p:childTnLst>
                              <p:par>
                                <p:cTn id="179" presetID="55" presetClass="entr" presetSubtype="0" fill="hold" grpId="0" nodeType="afterEffect">
                                  <p:stCondLst>
                                    <p:cond delay="0"/>
                                  </p:stCondLst>
                                  <p:childTnLst>
                                    <p:set>
                                      <p:cBhvr>
                                        <p:cTn id="180" dur="1" fill="hold">
                                          <p:stCondLst>
                                            <p:cond delay="0"/>
                                          </p:stCondLst>
                                        </p:cTn>
                                        <p:tgtEl>
                                          <p:spTgt spid="7206"/>
                                        </p:tgtEl>
                                        <p:attrNameLst>
                                          <p:attrName>style.visibility</p:attrName>
                                        </p:attrNameLst>
                                      </p:cBhvr>
                                      <p:to>
                                        <p:strVal val="visible"/>
                                      </p:to>
                                    </p:set>
                                    <p:anim calcmode="lin" valueType="num">
                                      <p:cBhvr>
                                        <p:cTn id="181" dur="1000" fill="hold"/>
                                        <p:tgtEl>
                                          <p:spTgt spid="7206"/>
                                        </p:tgtEl>
                                        <p:attrNameLst>
                                          <p:attrName>ppt_w</p:attrName>
                                        </p:attrNameLst>
                                      </p:cBhvr>
                                      <p:tavLst>
                                        <p:tav tm="0">
                                          <p:val>
                                            <p:strVal val="#ppt_w*0.70"/>
                                          </p:val>
                                        </p:tav>
                                        <p:tav tm="100000">
                                          <p:val>
                                            <p:strVal val="#ppt_w"/>
                                          </p:val>
                                        </p:tav>
                                      </p:tavLst>
                                    </p:anim>
                                    <p:anim calcmode="lin" valueType="num">
                                      <p:cBhvr>
                                        <p:cTn id="182" dur="1000" fill="hold"/>
                                        <p:tgtEl>
                                          <p:spTgt spid="7206"/>
                                        </p:tgtEl>
                                        <p:attrNameLst>
                                          <p:attrName>ppt_h</p:attrName>
                                        </p:attrNameLst>
                                      </p:cBhvr>
                                      <p:tavLst>
                                        <p:tav tm="0">
                                          <p:val>
                                            <p:strVal val="#ppt_h"/>
                                          </p:val>
                                        </p:tav>
                                        <p:tav tm="100000">
                                          <p:val>
                                            <p:strVal val="#ppt_h"/>
                                          </p:val>
                                        </p:tav>
                                      </p:tavLst>
                                    </p:anim>
                                    <p:animEffect transition="in" filter="fade">
                                      <p:cBhvr>
                                        <p:cTn id="183" dur="1000"/>
                                        <p:tgtEl>
                                          <p:spTgt spid="7206"/>
                                        </p:tgtEl>
                                      </p:cBhvr>
                                    </p:animEffect>
                                  </p:childTnLst>
                                  <p:subTnLst>
                                    <p:set>
                                      <p:cBhvr override="childStyle">
                                        <p:cTn dur="1" fill="hold" display="0" masterRel="sameClick" afterEffect="1">
                                          <p:stCondLst>
                                            <p:cond evt="end" delay="0">
                                              <p:tn val="179"/>
                                            </p:cond>
                                          </p:stCondLst>
                                        </p:cTn>
                                        <p:tgtEl>
                                          <p:spTgt spid="7206"/>
                                        </p:tgtEl>
                                        <p:attrNameLst>
                                          <p:attrName>style.visibility</p:attrName>
                                        </p:attrNameLst>
                                      </p:cBhvr>
                                      <p:to>
                                        <p:strVal val="hidden"/>
                                      </p:to>
                                    </p:set>
                                    <p:audio>
                                      <p:cMediaNode>
                                        <p:cTn display="0" masterRel="sameClick">
                                          <p:stCondLst>
                                            <p:cond evt="begin" delay="0">
                                              <p:tn val="179"/>
                                            </p:cond>
                                          </p:stCondLst>
                                          <p:endCondLst>
                                            <p:cond evt="onStopAudio" delay="0">
                                              <p:tgtEl>
                                                <p:sldTgt/>
                                              </p:tgtEl>
                                            </p:cond>
                                          </p:endCondLst>
                                        </p:cTn>
                                        <p:tgtEl>
                                          <p:sndTgt r:embed="rId2" name="Large_clock_tick.wav"/>
                                        </p:tgtEl>
                                      </p:cMediaNode>
                                    </p:audio>
                                  </p:subTnLst>
                                </p:cTn>
                              </p:par>
                            </p:childTnLst>
                          </p:cTn>
                        </p:par>
                        <p:par>
                          <p:cTn id="184" fill="hold">
                            <p:stCondLst>
                              <p:cond delay="30000"/>
                            </p:stCondLst>
                            <p:childTnLst>
                              <p:par>
                                <p:cTn id="185" presetID="55" presetClass="entr" presetSubtype="0" fill="hold" grpId="0" nodeType="afterEffect">
                                  <p:stCondLst>
                                    <p:cond delay="0"/>
                                  </p:stCondLst>
                                  <p:childTnLst>
                                    <p:set>
                                      <p:cBhvr>
                                        <p:cTn id="186" dur="1" fill="hold">
                                          <p:stCondLst>
                                            <p:cond delay="0"/>
                                          </p:stCondLst>
                                        </p:cTn>
                                        <p:tgtEl>
                                          <p:spTgt spid="7207"/>
                                        </p:tgtEl>
                                        <p:attrNameLst>
                                          <p:attrName>style.visibility</p:attrName>
                                        </p:attrNameLst>
                                      </p:cBhvr>
                                      <p:to>
                                        <p:strVal val="visible"/>
                                      </p:to>
                                    </p:set>
                                    <p:anim calcmode="lin" valueType="num">
                                      <p:cBhvr>
                                        <p:cTn id="187" dur="3000" fill="hold"/>
                                        <p:tgtEl>
                                          <p:spTgt spid="7207"/>
                                        </p:tgtEl>
                                        <p:attrNameLst>
                                          <p:attrName>ppt_w</p:attrName>
                                        </p:attrNameLst>
                                      </p:cBhvr>
                                      <p:tavLst>
                                        <p:tav tm="0">
                                          <p:val>
                                            <p:strVal val="#ppt_w*0.70"/>
                                          </p:val>
                                        </p:tav>
                                        <p:tav tm="100000">
                                          <p:val>
                                            <p:strVal val="#ppt_w"/>
                                          </p:val>
                                        </p:tav>
                                      </p:tavLst>
                                    </p:anim>
                                    <p:anim calcmode="lin" valueType="num">
                                      <p:cBhvr>
                                        <p:cTn id="188" dur="3000" fill="hold"/>
                                        <p:tgtEl>
                                          <p:spTgt spid="7207"/>
                                        </p:tgtEl>
                                        <p:attrNameLst>
                                          <p:attrName>ppt_h</p:attrName>
                                        </p:attrNameLst>
                                      </p:cBhvr>
                                      <p:tavLst>
                                        <p:tav tm="0">
                                          <p:val>
                                            <p:strVal val="#ppt_h"/>
                                          </p:val>
                                        </p:tav>
                                        <p:tav tm="100000">
                                          <p:val>
                                            <p:strVal val="#ppt_h"/>
                                          </p:val>
                                        </p:tav>
                                      </p:tavLst>
                                    </p:anim>
                                    <p:animEffect transition="in" filter="fade">
                                      <p:cBhvr>
                                        <p:cTn id="189" dur="3000"/>
                                        <p:tgtEl>
                                          <p:spTgt spid="7207"/>
                                        </p:tgtEl>
                                      </p:cBhvr>
                                    </p:animEffect>
                                  </p:childTnLst>
                                  <p:subTnLst>
                                    <p:audio>
                                      <p:cMediaNode>
                                        <p:cTn display="0" masterRel="sameClick">
                                          <p:stCondLst>
                                            <p:cond evt="begin" delay="0">
                                              <p:tn val="185"/>
                                            </p:cond>
                                          </p:stCondLst>
                                          <p:endCondLst>
                                            <p:cond evt="onStopAudio" delay="0">
                                              <p:tgtEl>
                                                <p:sldTgt/>
                                              </p:tgtEl>
                                            </p:cond>
                                          </p:endCondLst>
                                        </p:cTn>
                                        <p:tgtEl>
                                          <p:sndTgt r:embed="rId3" name="china_cymbal_gong2.wav"/>
                                        </p:tgtEl>
                                      </p:cMediaNode>
                                    </p:audio>
                                  </p:subTnLst>
                                </p:cTn>
                              </p:par>
                              <p:par>
                                <p:cTn id="190" presetID="10" presetClass="exit" presetSubtype="0" fill="hold" grpId="0" nodeType="withEffect">
                                  <p:stCondLst>
                                    <p:cond delay="0"/>
                                  </p:stCondLst>
                                  <p:childTnLst>
                                    <p:animEffect transition="out" filter="fade">
                                      <p:cBhvr>
                                        <p:cTn id="191" dur="500"/>
                                        <p:tgtEl>
                                          <p:spTgt spid="49"/>
                                        </p:tgtEl>
                                      </p:cBhvr>
                                    </p:animEffect>
                                    <p:set>
                                      <p:cBhvr>
                                        <p:cTn id="19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7207" grpId="0" animBg="1"/>
      <p:bldP spid="7177" grpId="0"/>
      <p:bldP spid="7178" grpId="0"/>
      <p:bldP spid="7179" grpId="0"/>
      <p:bldP spid="7180" grpId="0"/>
      <p:bldP spid="7181" grpId="0"/>
      <p:bldP spid="7182" grpId="0"/>
      <p:bldP spid="7183" grpId="0"/>
      <p:bldP spid="7184" grpId="0"/>
      <p:bldP spid="7185" grpId="0"/>
      <p:bldP spid="7186" grpId="0"/>
      <p:bldP spid="7187" grpId="0"/>
      <p:bldP spid="7188" grpId="0"/>
      <p:bldP spid="7189" grpId="0"/>
      <p:bldP spid="7190" grpId="0"/>
      <p:bldP spid="7191" grpId="0"/>
      <p:bldP spid="7192" grpId="0"/>
      <p:bldP spid="7193" grpId="0"/>
      <p:bldP spid="7194" grpId="0"/>
      <p:bldP spid="7195" grpId="0"/>
      <p:bldP spid="7196" grpId="0"/>
      <p:bldP spid="7197" grpId="0"/>
      <p:bldP spid="7198" grpId="0"/>
      <p:bldP spid="7199" grpId="0"/>
      <p:bldP spid="7200" grpId="0"/>
      <p:bldP spid="7201" grpId="0"/>
      <p:bldP spid="7202" grpId="0"/>
      <p:bldP spid="7203" grpId="0"/>
      <p:bldP spid="7204" grpId="0"/>
      <p:bldP spid="7205" grpId="0"/>
      <p:bldP spid="72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
        <p:nvSpPr>
          <p:cNvPr id="8" name="Rectangle 7">
            <a:extLst>
              <a:ext uri="{FF2B5EF4-FFF2-40B4-BE49-F238E27FC236}">
                <a16:creationId xmlns:a16="http://schemas.microsoft.com/office/drawing/2014/main" id="{91032ECA-7332-4423-B500-34C73A441EAC}"/>
              </a:ext>
            </a:extLst>
          </p:cNvPr>
          <p:cNvSpPr/>
          <p:nvPr/>
        </p:nvSpPr>
        <p:spPr>
          <a:xfrm>
            <a:off x="915140" y="1196752"/>
            <a:ext cx="7272808" cy="4462760"/>
          </a:xfrm>
          <a:prstGeom prst="rect">
            <a:avLst/>
          </a:prstGeom>
        </p:spPr>
        <p:txBody>
          <a:bodyPr wrap="square">
            <a:spAutoFit/>
          </a:bodyPr>
          <a:lstStyle/>
          <a:p>
            <a:r>
              <a:rPr lang="en-AU" sz="2800" dirty="0"/>
              <a:t>The fraction of empty space left in the bucket after it’s filled with tennis balls is closest to  ..</a:t>
            </a:r>
          </a:p>
          <a:p>
            <a:endParaRPr lang="en-AU" sz="3200" dirty="0"/>
          </a:p>
          <a:p>
            <a:pPr marL="342900" indent="-342900">
              <a:spcAft>
                <a:spcPts val="600"/>
              </a:spcAft>
              <a:buAutoNum type="alphaLcParenBoth"/>
            </a:pPr>
            <a:r>
              <a:rPr lang="en-AU" sz="3200" dirty="0"/>
              <a:t> one half</a:t>
            </a:r>
          </a:p>
          <a:p>
            <a:pPr marL="342900" indent="-342900">
              <a:spcAft>
                <a:spcPts val="600"/>
              </a:spcAft>
              <a:buAutoNum type="alphaLcParenBoth"/>
            </a:pPr>
            <a:r>
              <a:rPr lang="en-AU" sz="3200" b="1" dirty="0"/>
              <a:t> one third </a:t>
            </a:r>
            <a:r>
              <a:rPr lang="en-AU" sz="3200" b="1" dirty="0">
                <a:sym typeface="Wingdings" panose="05000000000000000000" pitchFamily="2" charset="2"/>
              </a:rPr>
              <a:t></a:t>
            </a:r>
            <a:endParaRPr lang="en-AU" sz="3200" b="1" dirty="0"/>
          </a:p>
          <a:p>
            <a:pPr marL="342900" indent="-342900">
              <a:spcAft>
                <a:spcPts val="600"/>
              </a:spcAft>
              <a:buAutoNum type="alphaLcParenBoth"/>
            </a:pPr>
            <a:r>
              <a:rPr lang="en-AU" sz="3200" dirty="0"/>
              <a:t> one quarter</a:t>
            </a:r>
          </a:p>
          <a:p>
            <a:pPr marL="342900" indent="-342900">
              <a:spcAft>
                <a:spcPts val="600"/>
              </a:spcAft>
              <a:buAutoNum type="alphaLcParenBoth"/>
            </a:pPr>
            <a:endParaRPr lang="en-AU" sz="3200" dirty="0"/>
          </a:p>
          <a:p>
            <a:pPr>
              <a:spcAft>
                <a:spcPts val="600"/>
              </a:spcAft>
            </a:pPr>
            <a:r>
              <a:rPr lang="en-AU" sz="2400" dirty="0"/>
              <a:t>(random spherical packing calculations predict about 36% of free space)</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755576" y="836712"/>
            <a:ext cx="7992888"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b="1" dirty="0"/>
              <a:t>Question 4</a:t>
            </a:r>
          </a:p>
          <a:p>
            <a:endParaRPr lang="en-US" sz="1200" dirty="0"/>
          </a:p>
          <a:p>
            <a:r>
              <a:rPr lang="en-US" sz="3200" dirty="0"/>
              <a:t>You may not want to stand on this bed of nails let alone lie on it …..</a:t>
            </a:r>
          </a:p>
          <a:p>
            <a:r>
              <a:rPr lang="en-US" sz="3200" dirty="0"/>
              <a:t>Estimate the number of nails in this fakir’s ‘bed of nails’ – choose the answer you think is best …</a:t>
            </a:r>
          </a:p>
          <a:p>
            <a:endParaRPr lang="en-US" sz="1200" dirty="0"/>
          </a:p>
          <a:p>
            <a:r>
              <a:rPr lang="en-AU" sz="3200" b="1" i="1" dirty="0"/>
              <a:t>Click to see the ‘bed of nails’ and alternative answers then </a:t>
            </a:r>
            <a:r>
              <a:rPr lang="en-AU" sz="3200" b="1" i="1" dirty="0">
                <a:solidFill>
                  <a:srgbClr val="0070C0"/>
                </a:solidFill>
              </a:rPr>
              <a:t>click again</a:t>
            </a:r>
            <a:r>
              <a:rPr lang="en-AU" sz="3200" b="1" i="1" dirty="0"/>
              <a:t> to start the timer ….</a:t>
            </a:r>
          </a:p>
          <a:p>
            <a:endParaRPr lang="en-AU" sz="1200" b="1" i="1" dirty="0"/>
          </a:p>
          <a:p>
            <a:r>
              <a:rPr lang="en-AU" sz="3200" dirty="0">
                <a:solidFill>
                  <a:srgbClr val="990000"/>
                </a:solidFill>
              </a:rPr>
              <a:t>… you have 30 seconds to answer</a:t>
            </a:r>
          </a:p>
        </p:txBody>
      </p:sp>
      <p:sp>
        <p:nvSpPr>
          <p:cNvPr id="5" name="Text Box 4"/>
          <p:cNvSpPr txBox="1">
            <a:spLocks noChangeArrowheads="1"/>
          </p:cNvSpPr>
          <p:nvPr/>
        </p:nvSpPr>
        <p:spPr bwMode="auto">
          <a:xfrm>
            <a:off x="1979712" y="151136"/>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Tree>
    <p:extLst>
      <p:ext uri="{BB962C8B-B14F-4D97-AF65-F5344CB8AC3E}">
        <p14:creationId xmlns:p14="http://schemas.microsoft.com/office/powerpoint/2010/main" val="293276007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1485819" y="362254"/>
            <a:ext cx="5990702" cy="3960439"/>
          </a:xfrm>
          <a:prstGeom prst="rect">
            <a:avLst/>
          </a:prstGeom>
          <a:noFill/>
          <a:extLst>
            <a:ext uri="{909E8E84-426E-40DD-AFC4-6F175D3DCCD1}">
              <a14:hiddenFill xmlns:a14="http://schemas.microsoft.com/office/drawing/2010/main">
                <a:solidFill>
                  <a:srgbClr val="FFFFFF"/>
                </a:solidFill>
              </a14:hiddenFill>
            </a:ext>
          </a:extLst>
        </p:spPr>
      </p:pic>
      <p:sp>
        <p:nvSpPr>
          <p:cNvPr id="54277" name="Text Box 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30</a:t>
            </a:r>
          </a:p>
        </p:txBody>
      </p:sp>
      <p:sp>
        <p:nvSpPr>
          <p:cNvPr id="54278" name="Text Box 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29</a:t>
            </a:r>
          </a:p>
        </p:txBody>
      </p:sp>
      <p:sp>
        <p:nvSpPr>
          <p:cNvPr id="54279" name="Text Box 7"/>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28</a:t>
            </a:r>
          </a:p>
        </p:txBody>
      </p:sp>
      <p:sp>
        <p:nvSpPr>
          <p:cNvPr id="54280" name="Text Box 8"/>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27</a:t>
            </a:r>
          </a:p>
        </p:txBody>
      </p:sp>
      <p:sp>
        <p:nvSpPr>
          <p:cNvPr id="54281" name="Text Box 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26</a:t>
            </a:r>
          </a:p>
        </p:txBody>
      </p:sp>
      <p:sp>
        <p:nvSpPr>
          <p:cNvPr id="54282" name="Text Box 1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25</a:t>
            </a:r>
          </a:p>
        </p:txBody>
      </p:sp>
      <p:sp>
        <p:nvSpPr>
          <p:cNvPr id="54283" name="Text Box 11"/>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24</a:t>
            </a:r>
          </a:p>
        </p:txBody>
      </p:sp>
      <p:sp>
        <p:nvSpPr>
          <p:cNvPr id="54284" name="Text Box 12"/>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23</a:t>
            </a:r>
          </a:p>
        </p:txBody>
      </p:sp>
      <p:sp>
        <p:nvSpPr>
          <p:cNvPr id="54285" name="Text Box 13"/>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22</a:t>
            </a:r>
          </a:p>
        </p:txBody>
      </p:sp>
      <p:sp>
        <p:nvSpPr>
          <p:cNvPr id="54286" name="Text Box 14"/>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21</a:t>
            </a:r>
          </a:p>
        </p:txBody>
      </p:sp>
      <p:sp>
        <p:nvSpPr>
          <p:cNvPr id="54287" name="Text Box 1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54288" name="Text Box 1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54289" name="Text Box 17"/>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54290" name="Text Box 18"/>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54291" name="Text Box 1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54292" name="Text Box 2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54293" name="Text Box 21"/>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54294" name="Text Box 22"/>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54295" name="Text Box 23"/>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54296" name="Text Box 24"/>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54297" name="Text Box 2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54298" name="Text Box 2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54299" name="Text Box 27"/>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54300" name="Text Box 28"/>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54301" name="Text Box 29"/>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54302" name="Text Box 30"/>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54303" name="Text Box 31"/>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54304" name="Text Box 32"/>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54305" name="Text Box 33"/>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54306" name="Text Box 34"/>
          <p:cNvSpPr txBox="1">
            <a:spLocks noChangeArrowheads="1"/>
          </p:cNvSpPr>
          <p:nvPr/>
        </p:nvSpPr>
        <p:spPr bwMode="auto">
          <a:xfrm>
            <a:off x="5651500" y="508770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54307" name="Text Box 35"/>
          <p:cNvSpPr txBox="1">
            <a:spLocks noChangeArrowheads="1"/>
          </p:cNvSpPr>
          <p:nvPr/>
        </p:nvSpPr>
        <p:spPr bwMode="auto">
          <a:xfrm>
            <a:off x="1169987" y="2097018"/>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 name="TextBox 1">
            <a:extLst>
              <a:ext uri="{FF2B5EF4-FFF2-40B4-BE49-F238E27FC236}">
                <a16:creationId xmlns:a16="http://schemas.microsoft.com/office/drawing/2014/main" id="{11BF367B-13B0-4502-93E3-2A285A12CF68}"/>
              </a:ext>
            </a:extLst>
          </p:cNvPr>
          <p:cNvSpPr txBox="1"/>
          <p:nvPr/>
        </p:nvSpPr>
        <p:spPr>
          <a:xfrm>
            <a:off x="1619672" y="4653136"/>
            <a:ext cx="4464496" cy="2062103"/>
          </a:xfrm>
          <a:prstGeom prst="rect">
            <a:avLst/>
          </a:prstGeom>
          <a:noFill/>
        </p:spPr>
        <p:txBody>
          <a:bodyPr wrap="square" rtlCol="0">
            <a:spAutoFit/>
          </a:bodyPr>
          <a:lstStyle/>
          <a:p>
            <a:pPr marL="342900" indent="-342900">
              <a:buAutoNum type="alphaLcParenR"/>
            </a:pPr>
            <a:r>
              <a:rPr lang="en-GB" sz="3200" dirty="0"/>
              <a:t>100 nails</a:t>
            </a:r>
          </a:p>
          <a:p>
            <a:pPr marL="342900" indent="-342900">
              <a:buAutoNum type="alphaLcParenR"/>
            </a:pPr>
            <a:r>
              <a:rPr lang="en-GB" sz="3200" dirty="0"/>
              <a:t>300 nails</a:t>
            </a:r>
          </a:p>
          <a:p>
            <a:pPr marL="342900" indent="-342900">
              <a:buAutoNum type="alphaLcParenR"/>
            </a:pPr>
            <a:r>
              <a:rPr lang="en-GB" sz="3200" dirty="0"/>
              <a:t>500 nails</a:t>
            </a:r>
          </a:p>
          <a:p>
            <a:pPr marL="342900" indent="-342900">
              <a:buAutoNum type="alphaLcParenR"/>
            </a:pPr>
            <a:r>
              <a:rPr lang="en-GB" sz="3200" dirty="0"/>
              <a:t>700 nails</a:t>
            </a:r>
          </a:p>
        </p:txBody>
      </p:sp>
    </p:spTree>
    <p:extLst>
      <p:ext uri="{BB962C8B-B14F-4D97-AF65-F5344CB8AC3E}">
        <p14:creationId xmlns:p14="http://schemas.microsoft.com/office/powerpoint/2010/main" val="22312503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 calcmode="lin" valueType="num">
                                      <p:cBhvr>
                                        <p:cTn id="7" dur="1000" fill="hold"/>
                                        <p:tgtEl>
                                          <p:spTgt spid="54277"/>
                                        </p:tgtEl>
                                        <p:attrNameLst>
                                          <p:attrName>ppt_w</p:attrName>
                                        </p:attrNameLst>
                                      </p:cBhvr>
                                      <p:tavLst>
                                        <p:tav tm="0">
                                          <p:val>
                                            <p:strVal val="#ppt_w*0.70"/>
                                          </p:val>
                                        </p:tav>
                                        <p:tav tm="100000">
                                          <p:val>
                                            <p:strVal val="#ppt_w"/>
                                          </p:val>
                                        </p:tav>
                                      </p:tavLst>
                                    </p:anim>
                                    <p:anim calcmode="lin" valueType="num">
                                      <p:cBhvr>
                                        <p:cTn id="8" dur="1000" fill="hold"/>
                                        <p:tgtEl>
                                          <p:spTgt spid="54277"/>
                                        </p:tgtEl>
                                        <p:attrNameLst>
                                          <p:attrName>ppt_h</p:attrName>
                                        </p:attrNameLst>
                                      </p:cBhvr>
                                      <p:tavLst>
                                        <p:tav tm="0">
                                          <p:val>
                                            <p:strVal val="#ppt_h"/>
                                          </p:val>
                                        </p:tav>
                                        <p:tav tm="100000">
                                          <p:val>
                                            <p:strVal val="#ppt_h"/>
                                          </p:val>
                                        </p:tav>
                                      </p:tavLst>
                                    </p:anim>
                                    <p:animEffect transition="in" filter="fade">
                                      <p:cBhvr>
                                        <p:cTn id="9" dur="1000"/>
                                        <p:tgtEl>
                                          <p:spTgt spid="54277"/>
                                        </p:tgtEl>
                                      </p:cBhvr>
                                    </p:animEffect>
                                  </p:childTnLst>
                                  <p:subTnLst>
                                    <p:set>
                                      <p:cBhvr override="childStyle">
                                        <p:cTn dur="1" fill="hold" display="0" masterRel="sameClick" afterEffect="1">
                                          <p:stCondLst>
                                            <p:cond evt="end" delay="0">
                                              <p:tn val="5"/>
                                            </p:cond>
                                          </p:stCondLst>
                                        </p:cTn>
                                        <p:tgtEl>
                                          <p:spTgt spid="54277"/>
                                        </p:tgtEl>
                                        <p:attrNameLst>
                                          <p:attrName>style.visibility</p:attrName>
                                        </p:attrNameLst>
                                      </p:cBhvr>
                                      <p:to>
                                        <p:strVal val="hidden"/>
                                      </p:to>
                                    </p:set>
                                    <p:audio>
                                      <p:cMediaNode vol="30000">
                                        <p:cTn display="0" masterRel="sameClick">
                                          <p:stCondLst>
                                            <p:cond evt="begin" delay="0">
                                              <p:tn val="5"/>
                                            </p:cond>
                                          </p:stCondLst>
                                          <p:endCondLst>
                                            <p:cond evt="onStopAudio" delay="0">
                                              <p:tgtEl>
                                                <p:sldTgt/>
                                              </p:tgtEl>
                                            </p:cond>
                                          </p:endCondLst>
                                        </p:cTn>
                                        <p:tgtEl>
                                          <p:sndTgt r:embed="rId2" name="Large_clock_tick.wav"/>
                                        </p:tgtEl>
                                      </p:cMediaNode>
                                    </p:audio>
                                  </p:sub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4278"/>
                                        </p:tgtEl>
                                        <p:attrNameLst>
                                          <p:attrName>style.visibility</p:attrName>
                                        </p:attrNameLst>
                                      </p:cBhvr>
                                      <p:to>
                                        <p:strVal val="visible"/>
                                      </p:to>
                                    </p:set>
                                    <p:anim calcmode="lin" valueType="num">
                                      <p:cBhvr>
                                        <p:cTn id="13" dur="1000" fill="hold"/>
                                        <p:tgtEl>
                                          <p:spTgt spid="54278"/>
                                        </p:tgtEl>
                                        <p:attrNameLst>
                                          <p:attrName>ppt_w</p:attrName>
                                        </p:attrNameLst>
                                      </p:cBhvr>
                                      <p:tavLst>
                                        <p:tav tm="0">
                                          <p:val>
                                            <p:strVal val="#ppt_w*0.70"/>
                                          </p:val>
                                        </p:tav>
                                        <p:tav tm="100000">
                                          <p:val>
                                            <p:strVal val="#ppt_w"/>
                                          </p:val>
                                        </p:tav>
                                      </p:tavLst>
                                    </p:anim>
                                    <p:anim calcmode="lin" valueType="num">
                                      <p:cBhvr>
                                        <p:cTn id="14" dur="1000" fill="hold"/>
                                        <p:tgtEl>
                                          <p:spTgt spid="54278"/>
                                        </p:tgtEl>
                                        <p:attrNameLst>
                                          <p:attrName>ppt_h</p:attrName>
                                        </p:attrNameLst>
                                      </p:cBhvr>
                                      <p:tavLst>
                                        <p:tav tm="0">
                                          <p:val>
                                            <p:strVal val="#ppt_h"/>
                                          </p:val>
                                        </p:tav>
                                        <p:tav tm="100000">
                                          <p:val>
                                            <p:strVal val="#ppt_h"/>
                                          </p:val>
                                        </p:tav>
                                      </p:tavLst>
                                    </p:anim>
                                    <p:animEffect transition="in" filter="fade">
                                      <p:cBhvr>
                                        <p:cTn id="15" dur="1000"/>
                                        <p:tgtEl>
                                          <p:spTgt spid="54278"/>
                                        </p:tgtEl>
                                      </p:cBhvr>
                                    </p:animEffect>
                                  </p:childTnLst>
                                  <p:subTnLst>
                                    <p:set>
                                      <p:cBhvr override="childStyle">
                                        <p:cTn dur="1" fill="hold" display="0" masterRel="sameClick" afterEffect="1">
                                          <p:stCondLst>
                                            <p:cond evt="end" delay="0">
                                              <p:tn val="11"/>
                                            </p:cond>
                                          </p:stCondLst>
                                        </p:cTn>
                                        <p:tgtEl>
                                          <p:spTgt spid="54278"/>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Large_clock_tick.wav"/>
                                        </p:tgtEl>
                                      </p:cMediaNode>
                                    </p:audio>
                                  </p:sub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4279"/>
                                        </p:tgtEl>
                                        <p:attrNameLst>
                                          <p:attrName>style.visibility</p:attrName>
                                        </p:attrNameLst>
                                      </p:cBhvr>
                                      <p:to>
                                        <p:strVal val="visible"/>
                                      </p:to>
                                    </p:set>
                                    <p:anim calcmode="lin" valueType="num">
                                      <p:cBhvr>
                                        <p:cTn id="19" dur="1000" fill="hold"/>
                                        <p:tgtEl>
                                          <p:spTgt spid="54279"/>
                                        </p:tgtEl>
                                        <p:attrNameLst>
                                          <p:attrName>ppt_w</p:attrName>
                                        </p:attrNameLst>
                                      </p:cBhvr>
                                      <p:tavLst>
                                        <p:tav tm="0">
                                          <p:val>
                                            <p:strVal val="#ppt_w*0.70"/>
                                          </p:val>
                                        </p:tav>
                                        <p:tav tm="100000">
                                          <p:val>
                                            <p:strVal val="#ppt_w"/>
                                          </p:val>
                                        </p:tav>
                                      </p:tavLst>
                                    </p:anim>
                                    <p:anim calcmode="lin" valueType="num">
                                      <p:cBhvr>
                                        <p:cTn id="20" dur="1000" fill="hold"/>
                                        <p:tgtEl>
                                          <p:spTgt spid="54279"/>
                                        </p:tgtEl>
                                        <p:attrNameLst>
                                          <p:attrName>ppt_h</p:attrName>
                                        </p:attrNameLst>
                                      </p:cBhvr>
                                      <p:tavLst>
                                        <p:tav tm="0">
                                          <p:val>
                                            <p:strVal val="#ppt_h"/>
                                          </p:val>
                                        </p:tav>
                                        <p:tav tm="100000">
                                          <p:val>
                                            <p:strVal val="#ppt_h"/>
                                          </p:val>
                                        </p:tav>
                                      </p:tavLst>
                                    </p:anim>
                                    <p:animEffect transition="in" filter="fade">
                                      <p:cBhvr>
                                        <p:cTn id="21" dur="1000"/>
                                        <p:tgtEl>
                                          <p:spTgt spid="54279"/>
                                        </p:tgtEl>
                                      </p:cBhvr>
                                    </p:animEffect>
                                  </p:childTnLst>
                                  <p:subTnLst>
                                    <p:set>
                                      <p:cBhvr override="childStyle">
                                        <p:cTn dur="1" fill="hold" display="0" masterRel="sameClick" afterEffect="1">
                                          <p:stCondLst>
                                            <p:cond evt="end" delay="0">
                                              <p:tn val="17"/>
                                            </p:cond>
                                          </p:stCondLst>
                                        </p:cTn>
                                        <p:tgtEl>
                                          <p:spTgt spid="54279"/>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Large_clock_tick.wav"/>
                                        </p:tgtEl>
                                      </p:cMediaNode>
                                    </p:audio>
                                  </p:sub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4280"/>
                                        </p:tgtEl>
                                        <p:attrNameLst>
                                          <p:attrName>style.visibility</p:attrName>
                                        </p:attrNameLst>
                                      </p:cBhvr>
                                      <p:to>
                                        <p:strVal val="visible"/>
                                      </p:to>
                                    </p:set>
                                    <p:anim calcmode="lin" valueType="num">
                                      <p:cBhvr>
                                        <p:cTn id="25" dur="1000" fill="hold"/>
                                        <p:tgtEl>
                                          <p:spTgt spid="54280"/>
                                        </p:tgtEl>
                                        <p:attrNameLst>
                                          <p:attrName>ppt_w</p:attrName>
                                        </p:attrNameLst>
                                      </p:cBhvr>
                                      <p:tavLst>
                                        <p:tav tm="0">
                                          <p:val>
                                            <p:strVal val="#ppt_w*0.70"/>
                                          </p:val>
                                        </p:tav>
                                        <p:tav tm="100000">
                                          <p:val>
                                            <p:strVal val="#ppt_w"/>
                                          </p:val>
                                        </p:tav>
                                      </p:tavLst>
                                    </p:anim>
                                    <p:anim calcmode="lin" valueType="num">
                                      <p:cBhvr>
                                        <p:cTn id="26" dur="1000" fill="hold"/>
                                        <p:tgtEl>
                                          <p:spTgt spid="54280"/>
                                        </p:tgtEl>
                                        <p:attrNameLst>
                                          <p:attrName>ppt_h</p:attrName>
                                        </p:attrNameLst>
                                      </p:cBhvr>
                                      <p:tavLst>
                                        <p:tav tm="0">
                                          <p:val>
                                            <p:strVal val="#ppt_h"/>
                                          </p:val>
                                        </p:tav>
                                        <p:tav tm="100000">
                                          <p:val>
                                            <p:strVal val="#ppt_h"/>
                                          </p:val>
                                        </p:tav>
                                      </p:tavLst>
                                    </p:anim>
                                    <p:animEffect transition="in" filter="fade">
                                      <p:cBhvr>
                                        <p:cTn id="27" dur="1000"/>
                                        <p:tgtEl>
                                          <p:spTgt spid="54280"/>
                                        </p:tgtEl>
                                      </p:cBhvr>
                                    </p:animEffect>
                                  </p:childTnLst>
                                  <p:subTnLst>
                                    <p:set>
                                      <p:cBhvr override="childStyle">
                                        <p:cTn dur="1" fill="hold" display="0" masterRel="sameClick" afterEffect="1">
                                          <p:stCondLst>
                                            <p:cond evt="end" delay="0">
                                              <p:tn val="23"/>
                                            </p:cond>
                                          </p:stCondLst>
                                        </p:cTn>
                                        <p:tgtEl>
                                          <p:spTgt spid="54280"/>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Large_clock_tick.wav"/>
                                        </p:tgtEl>
                                      </p:cMediaNode>
                                    </p:audio>
                                  </p:sub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4281"/>
                                        </p:tgtEl>
                                        <p:attrNameLst>
                                          <p:attrName>style.visibility</p:attrName>
                                        </p:attrNameLst>
                                      </p:cBhvr>
                                      <p:to>
                                        <p:strVal val="visible"/>
                                      </p:to>
                                    </p:set>
                                    <p:anim calcmode="lin" valueType="num">
                                      <p:cBhvr>
                                        <p:cTn id="31" dur="1000" fill="hold"/>
                                        <p:tgtEl>
                                          <p:spTgt spid="54281"/>
                                        </p:tgtEl>
                                        <p:attrNameLst>
                                          <p:attrName>ppt_w</p:attrName>
                                        </p:attrNameLst>
                                      </p:cBhvr>
                                      <p:tavLst>
                                        <p:tav tm="0">
                                          <p:val>
                                            <p:strVal val="#ppt_w*0.70"/>
                                          </p:val>
                                        </p:tav>
                                        <p:tav tm="100000">
                                          <p:val>
                                            <p:strVal val="#ppt_w"/>
                                          </p:val>
                                        </p:tav>
                                      </p:tavLst>
                                    </p:anim>
                                    <p:anim calcmode="lin" valueType="num">
                                      <p:cBhvr>
                                        <p:cTn id="32" dur="1000" fill="hold"/>
                                        <p:tgtEl>
                                          <p:spTgt spid="54281"/>
                                        </p:tgtEl>
                                        <p:attrNameLst>
                                          <p:attrName>ppt_h</p:attrName>
                                        </p:attrNameLst>
                                      </p:cBhvr>
                                      <p:tavLst>
                                        <p:tav tm="0">
                                          <p:val>
                                            <p:strVal val="#ppt_h"/>
                                          </p:val>
                                        </p:tav>
                                        <p:tav tm="100000">
                                          <p:val>
                                            <p:strVal val="#ppt_h"/>
                                          </p:val>
                                        </p:tav>
                                      </p:tavLst>
                                    </p:anim>
                                    <p:animEffect transition="in" filter="fade">
                                      <p:cBhvr>
                                        <p:cTn id="33" dur="1000"/>
                                        <p:tgtEl>
                                          <p:spTgt spid="54281"/>
                                        </p:tgtEl>
                                      </p:cBhvr>
                                    </p:animEffect>
                                  </p:childTnLst>
                                  <p:subTnLst>
                                    <p:set>
                                      <p:cBhvr override="childStyle">
                                        <p:cTn dur="1" fill="hold" display="0" masterRel="sameClick" afterEffect="1">
                                          <p:stCondLst>
                                            <p:cond evt="end" delay="0">
                                              <p:tn val="29"/>
                                            </p:cond>
                                          </p:stCondLst>
                                        </p:cTn>
                                        <p:tgtEl>
                                          <p:spTgt spid="54281"/>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Large_clock_tick.wav"/>
                                        </p:tgtEl>
                                      </p:cMediaNode>
                                    </p:audio>
                                  </p:sub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54282"/>
                                        </p:tgtEl>
                                        <p:attrNameLst>
                                          <p:attrName>style.visibility</p:attrName>
                                        </p:attrNameLst>
                                      </p:cBhvr>
                                      <p:to>
                                        <p:strVal val="visible"/>
                                      </p:to>
                                    </p:set>
                                    <p:anim calcmode="lin" valueType="num">
                                      <p:cBhvr>
                                        <p:cTn id="37" dur="1000" fill="hold"/>
                                        <p:tgtEl>
                                          <p:spTgt spid="54282"/>
                                        </p:tgtEl>
                                        <p:attrNameLst>
                                          <p:attrName>ppt_w</p:attrName>
                                        </p:attrNameLst>
                                      </p:cBhvr>
                                      <p:tavLst>
                                        <p:tav tm="0">
                                          <p:val>
                                            <p:strVal val="#ppt_w*0.70"/>
                                          </p:val>
                                        </p:tav>
                                        <p:tav tm="100000">
                                          <p:val>
                                            <p:strVal val="#ppt_w"/>
                                          </p:val>
                                        </p:tav>
                                      </p:tavLst>
                                    </p:anim>
                                    <p:anim calcmode="lin" valueType="num">
                                      <p:cBhvr>
                                        <p:cTn id="38" dur="1000" fill="hold"/>
                                        <p:tgtEl>
                                          <p:spTgt spid="54282"/>
                                        </p:tgtEl>
                                        <p:attrNameLst>
                                          <p:attrName>ppt_h</p:attrName>
                                        </p:attrNameLst>
                                      </p:cBhvr>
                                      <p:tavLst>
                                        <p:tav tm="0">
                                          <p:val>
                                            <p:strVal val="#ppt_h"/>
                                          </p:val>
                                        </p:tav>
                                        <p:tav tm="100000">
                                          <p:val>
                                            <p:strVal val="#ppt_h"/>
                                          </p:val>
                                        </p:tav>
                                      </p:tavLst>
                                    </p:anim>
                                    <p:animEffect transition="in" filter="fade">
                                      <p:cBhvr>
                                        <p:cTn id="39" dur="1000"/>
                                        <p:tgtEl>
                                          <p:spTgt spid="54282"/>
                                        </p:tgtEl>
                                      </p:cBhvr>
                                    </p:animEffect>
                                  </p:childTnLst>
                                  <p:subTnLst>
                                    <p:set>
                                      <p:cBhvr override="childStyle">
                                        <p:cTn dur="1" fill="hold" display="0" masterRel="sameClick" afterEffect="1">
                                          <p:stCondLst>
                                            <p:cond evt="end" delay="0">
                                              <p:tn val="35"/>
                                            </p:cond>
                                          </p:stCondLst>
                                        </p:cTn>
                                        <p:tgtEl>
                                          <p:spTgt spid="54282"/>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Large_clock_tick.wav"/>
                                        </p:tgtEl>
                                      </p:cMediaNode>
                                    </p:audio>
                                  </p:sub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54283"/>
                                        </p:tgtEl>
                                        <p:attrNameLst>
                                          <p:attrName>style.visibility</p:attrName>
                                        </p:attrNameLst>
                                      </p:cBhvr>
                                      <p:to>
                                        <p:strVal val="visible"/>
                                      </p:to>
                                    </p:set>
                                    <p:anim calcmode="lin" valueType="num">
                                      <p:cBhvr>
                                        <p:cTn id="43" dur="1000" fill="hold"/>
                                        <p:tgtEl>
                                          <p:spTgt spid="54283"/>
                                        </p:tgtEl>
                                        <p:attrNameLst>
                                          <p:attrName>ppt_w</p:attrName>
                                        </p:attrNameLst>
                                      </p:cBhvr>
                                      <p:tavLst>
                                        <p:tav tm="0">
                                          <p:val>
                                            <p:strVal val="#ppt_w*0.70"/>
                                          </p:val>
                                        </p:tav>
                                        <p:tav tm="100000">
                                          <p:val>
                                            <p:strVal val="#ppt_w"/>
                                          </p:val>
                                        </p:tav>
                                      </p:tavLst>
                                    </p:anim>
                                    <p:anim calcmode="lin" valueType="num">
                                      <p:cBhvr>
                                        <p:cTn id="44" dur="1000" fill="hold"/>
                                        <p:tgtEl>
                                          <p:spTgt spid="54283"/>
                                        </p:tgtEl>
                                        <p:attrNameLst>
                                          <p:attrName>ppt_h</p:attrName>
                                        </p:attrNameLst>
                                      </p:cBhvr>
                                      <p:tavLst>
                                        <p:tav tm="0">
                                          <p:val>
                                            <p:strVal val="#ppt_h"/>
                                          </p:val>
                                        </p:tav>
                                        <p:tav tm="100000">
                                          <p:val>
                                            <p:strVal val="#ppt_h"/>
                                          </p:val>
                                        </p:tav>
                                      </p:tavLst>
                                    </p:anim>
                                    <p:animEffect transition="in" filter="fade">
                                      <p:cBhvr>
                                        <p:cTn id="45" dur="1000"/>
                                        <p:tgtEl>
                                          <p:spTgt spid="54283"/>
                                        </p:tgtEl>
                                      </p:cBhvr>
                                    </p:animEffect>
                                  </p:childTnLst>
                                  <p:subTnLst>
                                    <p:set>
                                      <p:cBhvr override="childStyle">
                                        <p:cTn dur="1" fill="hold" display="0" masterRel="sameClick" afterEffect="1">
                                          <p:stCondLst>
                                            <p:cond evt="end" delay="0">
                                              <p:tn val="41"/>
                                            </p:cond>
                                          </p:stCondLst>
                                        </p:cTn>
                                        <p:tgtEl>
                                          <p:spTgt spid="54283"/>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Large_clock_tick.wav"/>
                                        </p:tgtEl>
                                      </p:cMediaNode>
                                    </p:audio>
                                  </p:subTnLst>
                                </p:cTn>
                              </p:par>
                            </p:childTnLst>
                          </p:cTn>
                        </p:par>
                        <p:par>
                          <p:cTn id="46" fill="hold" nodeType="afterGroup">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54284"/>
                                        </p:tgtEl>
                                        <p:attrNameLst>
                                          <p:attrName>style.visibility</p:attrName>
                                        </p:attrNameLst>
                                      </p:cBhvr>
                                      <p:to>
                                        <p:strVal val="visible"/>
                                      </p:to>
                                    </p:set>
                                    <p:anim calcmode="lin" valueType="num">
                                      <p:cBhvr>
                                        <p:cTn id="49" dur="1000" fill="hold"/>
                                        <p:tgtEl>
                                          <p:spTgt spid="54284"/>
                                        </p:tgtEl>
                                        <p:attrNameLst>
                                          <p:attrName>ppt_w</p:attrName>
                                        </p:attrNameLst>
                                      </p:cBhvr>
                                      <p:tavLst>
                                        <p:tav tm="0">
                                          <p:val>
                                            <p:strVal val="#ppt_w*0.70"/>
                                          </p:val>
                                        </p:tav>
                                        <p:tav tm="100000">
                                          <p:val>
                                            <p:strVal val="#ppt_w"/>
                                          </p:val>
                                        </p:tav>
                                      </p:tavLst>
                                    </p:anim>
                                    <p:anim calcmode="lin" valueType="num">
                                      <p:cBhvr>
                                        <p:cTn id="50" dur="1000" fill="hold"/>
                                        <p:tgtEl>
                                          <p:spTgt spid="54284"/>
                                        </p:tgtEl>
                                        <p:attrNameLst>
                                          <p:attrName>ppt_h</p:attrName>
                                        </p:attrNameLst>
                                      </p:cBhvr>
                                      <p:tavLst>
                                        <p:tav tm="0">
                                          <p:val>
                                            <p:strVal val="#ppt_h"/>
                                          </p:val>
                                        </p:tav>
                                        <p:tav tm="100000">
                                          <p:val>
                                            <p:strVal val="#ppt_h"/>
                                          </p:val>
                                        </p:tav>
                                      </p:tavLst>
                                    </p:anim>
                                    <p:animEffect transition="in" filter="fade">
                                      <p:cBhvr>
                                        <p:cTn id="51" dur="1000"/>
                                        <p:tgtEl>
                                          <p:spTgt spid="54284"/>
                                        </p:tgtEl>
                                      </p:cBhvr>
                                    </p:animEffect>
                                  </p:childTnLst>
                                  <p:subTnLst>
                                    <p:set>
                                      <p:cBhvr override="childStyle">
                                        <p:cTn dur="1" fill="hold" display="0" masterRel="sameClick" afterEffect="1">
                                          <p:stCondLst>
                                            <p:cond evt="end" delay="0">
                                              <p:tn val="47"/>
                                            </p:cond>
                                          </p:stCondLst>
                                        </p:cTn>
                                        <p:tgtEl>
                                          <p:spTgt spid="5428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Large_clock_tick.wav"/>
                                        </p:tgtEl>
                                      </p:cMediaNode>
                                    </p:audio>
                                  </p:subTnLst>
                                </p:cTn>
                              </p:par>
                            </p:childTnLst>
                          </p:cTn>
                        </p:par>
                        <p:par>
                          <p:cTn id="52" fill="hold" nodeType="afterGroup">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54285"/>
                                        </p:tgtEl>
                                        <p:attrNameLst>
                                          <p:attrName>style.visibility</p:attrName>
                                        </p:attrNameLst>
                                      </p:cBhvr>
                                      <p:to>
                                        <p:strVal val="visible"/>
                                      </p:to>
                                    </p:set>
                                    <p:anim calcmode="lin" valueType="num">
                                      <p:cBhvr>
                                        <p:cTn id="55" dur="1000" fill="hold"/>
                                        <p:tgtEl>
                                          <p:spTgt spid="54285"/>
                                        </p:tgtEl>
                                        <p:attrNameLst>
                                          <p:attrName>ppt_w</p:attrName>
                                        </p:attrNameLst>
                                      </p:cBhvr>
                                      <p:tavLst>
                                        <p:tav tm="0">
                                          <p:val>
                                            <p:strVal val="#ppt_w*0.70"/>
                                          </p:val>
                                        </p:tav>
                                        <p:tav tm="100000">
                                          <p:val>
                                            <p:strVal val="#ppt_w"/>
                                          </p:val>
                                        </p:tav>
                                      </p:tavLst>
                                    </p:anim>
                                    <p:anim calcmode="lin" valueType="num">
                                      <p:cBhvr>
                                        <p:cTn id="56" dur="1000" fill="hold"/>
                                        <p:tgtEl>
                                          <p:spTgt spid="54285"/>
                                        </p:tgtEl>
                                        <p:attrNameLst>
                                          <p:attrName>ppt_h</p:attrName>
                                        </p:attrNameLst>
                                      </p:cBhvr>
                                      <p:tavLst>
                                        <p:tav tm="0">
                                          <p:val>
                                            <p:strVal val="#ppt_h"/>
                                          </p:val>
                                        </p:tav>
                                        <p:tav tm="100000">
                                          <p:val>
                                            <p:strVal val="#ppt_h"/>
                                          </p:val>
                                        </p:tav>
                                      </p:tavLst>
                                    </p:anim>
                                    <p:animEffect transition="in" filter="fade">
                                      <p:cBhvr>
                                        <p:cTn id="57" dur="1000"/>
                                        <p:tgtEl>
                                          <p:spTgt spid="54285"/>
                                        </p:tgtEl>
                                      </p:cBhvr>
                                    </p:animEffect>
                                  </p:childTnLst>
                                  <p:subTnLst>
                                    <p:set>
                                      <p:cBhvr override="childStyle">
                                        <p:cTn dur="1" fill="hold" display="0" masterRel="sameClick" afterEffect="1">
                                          <p:stCondLst>
                                            <p:cond evt="end" delay="0">
                                              <p:tn val="53"/>
                                            </p:cond>
                                          </p:stCondLst>
                                        </p:cTn>
                                        <p:tgtEl>
                                          <p:spTgt spid="54285"/>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Large_clock_tick.wav"/>
                                        </p:tgtEl>
                                      </p:cMediaNode>
                                    </p:audio>
                                  </p:subTnLst>
                                </p:cTn>
                              </p:par>
                            </p:childTnLst>
                          </p:cTn>
                        </p:par>
                        <p:par>
                          <p:cTn id="58" fill="hold" nodeType="afterGroup">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54286"/>
                                        </p:tgtEl>
                                        <p:attrNameLst>
                                          <p:attrName>style.visibility</p:attrName>
                                        </p:attrNameLst>
                                      </p:cBhvr>
                                      <p:to>
                                        <p:strVal val="visible"/>
                                      </p:to>
                                    </p:set>
                                    <p:anim calcmode="lin" valueType="num">
                                      <p:cBhvr>
                                        <p:cTn id="61" dur="1000" fill="hold"/>
                                        <p:tgtEl>
                                          <p:spTgt spid="54286"/>
                                        </p:tgtEl>
                                        <p:attrNameLst>
                                          <p:attrName>ppt_w</p:attrName>
                                        </p:attrNameLst>
                                      </p:cBhvr>
                                      <p:tavLst>
                                        <p:tav tm="0">
                                          <p:val>
                                            <p:strVal val="#ppt_w*0.70"/>
                                          </p:val>
                                        </p:tav>
                                        <p:tav tm="100000">
                                          <p:val>
                                            <p:strVal val="#ppt_w"/>
                                          </p:val>
                                        </p:tav>
                                      </p:tavLst>
                                    </p:anim>
                                    <p:anim calcmode="lin" valueType="num">
                                      <p:cBhvr>
                                        <p:cTn id="62" dur="1000" fill="hold"/>
                                        <p:tgtEl>
                                          <p:spTgt spid="54286"/>
                                        </p:tgtEl>
                                        <p:attrNameLst>
                                          <p:attrName>ppt_h</p:attrName>
                                        </p:attrNameLst>
                                      </p:cBhvr>
                                      <p:tavLst>
                                        <p:tav tm="0">
                                          <p:val>
                                            <p:strVal val="#ppt_h"/>
                                          </p:val>
                                        </p:tav>
                                        <p:tav tm="100000">
                                          <p:val>
                                            <p:strVal val="#ppt_h"/>
                                          </p:val>
                                        </p:tav>
                                      </p:tavLst>
                                    </p:anim>
                                    <p:animEffect transition="in" filter="fade">
                                      <p:cBhvr>
                                        <p:cTn id="63" dur="1000"/>
                                        <p:tgtEl>
                                          <p:spTgt spid="54286"/>
                                        </p:tgtEl>
                                      </p:cBhvr>
                                    </p:animEffect>
                                  </p:childTnLst>
                                  <p:subTnLst>
                                    <p:set>
                                      <p:cBhvr override="childStyle">
                                        <p:cTn dur="1" fill="hold" display="0" masterRel="sameClick" afterEffect="1">
                                          <p:stCondLst>
                                            <p:cond evt="end" delay="0">
                                              <p:tn val="59"/>
                                            </p:cond>
                                          </p:stCondLst>
                                        </p:cTn>
                                        <p:tgtEl>
                                          <p:spTgt spid="54286"/>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Large_clock_tick.wav"/>
                                        </p:tgtEl>
                                      </p:cMediaNode>
                                    </p:audio>
                                  </p:subTnLst>
                                </p:cTn>
                              </p:par>
                            </p:childTnLst>
                          </p:cTn>
                        </p:par>
                        <p:par>
                          <p:cTn id="64" fill="hold" nodeType="afterGroup">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54287"/>
                                        </p:tgtEl>
                                        <p:attrNameLst>
                                          <p:attrName>style.visibility</p:attrName>
                                        </p:attrNameLst>
                                      </p:cBhvr>
                                      <p:to>
                                        <p:strVal val="visible"/>
                                      </p:to>
                                    </p:set>
                                    <p:anim calcmode="lin" valueType="num">
                                      <p:cBhvr>
                                        <p:cTn id="67" dur="1000" fill="hold"/>
                                        <p:tgtEl>
                                          <p:spTgt spid="54287"/>
                                        </p:tgtEl>
                                        <p:attrNameLst>
                                          <p:attrName>ppt_w</p:attrName>
                                        </p:attrNameLst>
                                      </p:cBhvr>
                                      <p:tavLst>
                                        <p:tav tm="0">
                                          <p:val>
                                            <p:strVal val="#ppt_w*0.70"/>
                                          </p:val>
                                        </p:tav>
                                        <p:tav tm="100000">
                                          <p:val>
                                            <p:strVal val="#ppt_w"/>
                                          </p:val>
                                        </p:tav>
                                      </p:tavLst>
                                    </p:anim>
                                    <p:anim calcmode="lin" valueType="num">
                                      <p:cBhvr>
                                        <p:cTn id="68" dur="1000" fill="hold"/>
                                        <p:tgtEl>
                                          <p:spTgt spid="54287"/>
                                        </p:tgtEl>
                                        <p:attrNameLst>
                                          <p:attrName>ppt_h</p:attrName>
                                        </p:attrNameLst>
                                      </p:cBhvr>
                                      <p:tavLst>
                                        <p:tav tm="0">
                                          <p:val>
                                            <p:strVal val="#ppt_h"/>
                                          </p:val>
                                        </p:tav>
                                        <p:tav tm="100000">
                                          <p:val>
                                            <p:strVal val="#ppt_h"/>
                                          </p:val>
                                        </p:tav>
                                      </p:tavLst>
                                    </p:anim>
                                    <p:animEffect transition="in" filter="fade">
                                      <p:cBhvr>
                                        <p:cTn id="69" dur="1000"/>
                                        <p:tgtEl>
                                          <p:spTgt spid="54287"/>
                                        </p:tgtEl>
                                      </p:cBhvr>
                                    </p:animEffect>
                                  </p:childTnLst>
                                  <p:subTnLst>
                                    <p:set>
                                      <p:cBhvr override="childStyle">
                                        <p:cTn dur="1" fill="hold" display="0" masterRel="sameClick" afterEffect="1">
                                          <p:stCondLst>
                                            <p:cond evt="end" delay="0">
                                              <p:tn val="65"/>
                                            </p:cond>
                                          </p:stCondLst>
                                        </p:cTn>
                                        <p:tgtEl>
                                          <p:spTgt spid="54287"/>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Large_clock_tick.wav"/>
                                        </p:tgtEl>
                                      </p:cMediaNode>
                                    </p:audio>
                                  </p:subTnLst>
                                </p:cTn>
                              </p:par>
                            </p:childTnLst>
                          </p:cTn>
                        </p:par>
                        <p:par>
                          <p:cTn id="70" fill="hold" nodeType="afterGroup">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54288"/>
                                        </p:tgtEl>
                                        <p:attrNameLst>
                                          <p:attrName>style.visibility</p:attrName>
                                        </p:attrNameLst>
                                      </p:cBhvr>
                                      <p:to>
                                        <p:strVal val="visible"/>
                                      </p:to>
                                    </p:set>
                                    <p:anim calcmode="lin" valueType="num">
                                      <p:cBhvr>
                                        <p:cTn id="73" dur="1000" fill="hold"/>
                                        <p:tgtEl>
                                          <p:spTgt spid="54288"/>
                                        </p:tgtEl>
                                        <p:attrNameLst>
                                          <p:attrName>ppt_w</p:attrName>
                                        </p:attrNameLst>
                                      </p:cBhvr>
                                      <p:tavLst>
                                        <p:tav tm="0">
                                          <p:val>
                                            <p:strVal val="#ppt_w*0.70"/>
                                          </p:val>
                                        </p:tav>
                                        <p:tav tm="100000">
                                          <p:val>
                                            <p:strVal val="#ppt_w"/>
                                          </p:val>
                                        </p:tav>
                                      </p:tavLst>
                                    </p:anim>
                                    <p:anim calcmode="lin" valueType="num">
                                      <p:cBhvr>
                                        <p:cTn id="74" dur="1000" fill="hold"/>
                                        <p:tgtEl>
                                          <p:spTgt spid="54288"/>
                                        </p:tgtEl>
                                        <p:attrNameLst>
                                          <p:attrName>ppt_h</p:attrName>
                                        </p:attrNameLst>
                                      </p:cBhvr>
                                      <p:tavLst>
                                        <p:tav tm="0">
                                          <p:val>
                                            <p:strVal val="#ppt_h"/>
                                          </p:val>
                                        </p:tav>
                                        <p:tav tm="100000">
                                          <p:val>
                                            <p:strVal val="#ppt_h"/>
                                          </p:val>
                                        </p:tav>
                                      </p:tavLst>
                                    </p:anim>
                                    <p:animEffect transition="in" filter="fade">
                                      <p:cBhvr>
                                        <p:cTn id="75" dur="1000"/>
                                        <p:tgtEl>
                                          <p:spTgt spid="54288"/>
                                        </p:tgtEl>
                                      </p:cBhvr>
                                    </p:animEffect>
                                  </p:childTnLst>
                                  <p:subTnLst>
                                    <p:set>
                                      <p:cBhvr override="childStyle">
                                        <p:cTn dur="1" fill="hold" display="0" masterRel="sameClick" afterEffect="1">
                                          <p:stCondLst>
                                            <p:cond evt="end" delay="0">
                                              <p:tn val="71"/>
                                            </p:cond>
                                          </p:stCondLst>
                                        </p:cTn>
                                        <p:tgtEl>
                                          <p:spTgt spid="54288"/>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2" name="Large_clock_tick.wav"/>
                                        </p:tgtEl>
                                      </p:cMediaNode>
                                    </p:audio>
                                  </p:subTnLst>
                                </p:cTn>
                              </p:par>
                            </p:childTnLst>
                          </p:cTn>
                        </p:par>
                        <p:par>
                          <p:cTn id="76" fill="hold" nodeType="afterGroup">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54289"/>
                                        </p:tgtEl>
                                        <p:attrNameLst>
                                          <p:attrName>style.visibility</p:attrName>
                                        </p:attrNameLst>
                                      </p:cBhvr>
                                      <p:to>
                                        <p:strVal val="visible"/>
                                      </p:to>
                                    </p:set>
                                    <p:anim calcmode="lin" valueType="num">
                                      <p:cBhvr>
                                        <p:cTn id="79" dur="1000" fill="hold"/>
                                        <p:tgtEl>
                                          <p:spTgt spid="54289"/>
                                        </p:tgtEl>
                                        <p:attrNameLst>
                                          <p:attrName>ppt_w</p:attrName>
                                        </p:attrNameLst>
                                      </p:cBhvr>
                                      <p:tavLst>
                                        <p:tav tm="0">
                                          <p:val>
                                            <p:strVal val="#ppt_w*0.70"/>
                                          </p:val>
                                        </p:tav>
                                        <p:tav tm="100000">
                                          <p:val>
                                            <p:strVal val="#ppt_w"/>
                                          </p:val>
                                        </p:tav>
                                      </p:tavLst>
                                    </p:anim>
                                    <p:anim calcmode="lin" valueType="num">
                                      <p:cBhvr>
                                        <p:cTn id="80" dur="1000" fill="hold"/>
                                        <p:tgtEl>
                                          <p:spTgt spid="54289"/>
                                        </p:tgtEl>
                                        <p:attrNameLst>
                                          <p:attrName>ppt_h</p:attrName>
                                        </p:attrNameLst>
                                      </p:cBhvr>
                                      <p:tavLst>
                                        <p:tav tm="0">
                                          <p:val>
                                            <p:strVal val="#ppt_h"/>
                                          </p:val>
                                        </p:tav>
                                        <p:tav tm="100000">
                                          <p:val>
                                            <p:strVal val="#ppt_h"/>
                                          </p:val>
                                        </p:tav>
                                      </p:tavLst>
                                    </p:anim>
                                    <p:animEffect transition="in" filter="fade">
                                      <p:cBhvr>
                                        <p:cTn id="81" dur="1000"/>
                                        <p:tgtEl>
                                          <p:spTgt spid="54289"/>
                                        </p:tgtEl>
                                      </p:cBhvr>
                                    </p:animEffect>
                                  </p:childTnLst>
                                  <p:subTnLst>
                                    <p:set>
                                      <p:cBhvr override="childStyle">
                                        <p:cTn dur="1" fill="hold" display="0" masterRel="sameClick" afterEffect="1">
                                          <p:stCondLst>
                                            <p:cond evt="end" delay="0">
                                              <p:tn val="77"/>
                                            </p:cond>
                                          </p:stCondLst>
                                        </p:cTn>
                                        <p:tgtEl>
                                          <p:spTgt spid="54289"/>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Large_clock_tick.wav"/>
                                        </p:tgtEl>
                                      </p:cMediaNode>
                                    </p:audio>
                                  </p:subTnLst>
                                </p:cTn>
                              </p:par>
                            </p:childTnLst>
                          </p:cTn>
                        </p:par>
                        <p:par>
                          <p:cTn id="82" fill="hold" nodeType="afterGroup">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54290"/>
                                        </p:tgtEl>
                                        <p:attrNameLst>
                                          <p:attrName>style.visibility</p:attrName>
                                        </p:attrNameLst>
                                      </p:cBhvr>
                                      <p:to>
                                        <p:strVal val="visible"/>
                                      </p:to>
                                    </p:set>
                                    <p:anim calcmode="lin" valueType="num">
                                      <p:cBhvr>
                                        <p:cTn id="85" dur="1000" fill="hold"/>
                                        <p:tgtEl>
                                          <p:spTgt spid="54290"/>
                                        </p:tgtEl>
                                        <p:attrNameLst>
                                          <p:attrName>ppt_w</p:attrName>
                                        </p:attrNameLst>
                                      </p:cBhvr>
                                      <p:tavLst>
                                        <p:tav tm="0">
                                          <p:val>
                                            <p:strVal val="#ppt_w*0.70"/>
                                          </p:val>
                                        </p:tav>
                                        <p:tav tm="100000">
                                          <p:val>
                                            <p:strVal val="#ppt_w"/>
                                          </p:val>
                                        </p:tav>
                                      </p:tavLst>
                                    </p:anim>
                                    <p:anim calcmode="lin" valueType="num">
                                      <p:cBhvr>
                                        <p:cTn id="86" dur="1000" fill="hold"/>
                                        <p:tgtEl>
                                          <p:spTgt spid="54290"/>
                                        </p:tgtEl>
                                        <p:attrNameLst>
                                          <p:attrName>ppt_h</p:attrName>
                                        </p:attrNameLst>
                                      </p:cBhvr>
                                      <p:tavLst>
                                        <p:tav tm="0">
                                          <p:val>
                                            <p:strVal val="#ppt_h"/>
                                          </p:val>
                                        </p:tav>
                                        <p:tav tm="100000">
                                          <p:val>
                                            <p:strVal val="#ppt_h"/>
                                          </p:val>
                                        </p:tav>
                                      </p:tavLst>
                                    </p:anim>
                                    <p:animEffect transition="in" filter="fade">
                                      <p:cBhvr>
                                        <p:cTn id="87" dur="1000"/>
                                        <p:tgtEl>
                                          <p:spTgt spid="54290"/>
                                        </p:tgtEl>
                                      </p:cBhvr>
                                    </p:animEffect>
                                  </p:childTnLst>
                                  <p:subTnLst>
                                    <p:set>
                                      <p:cBhvr override="childStyle">
                                        <p:cTn dur="1" fill="hold" display="0" masterRel="sameClick" afterEffect="1">
                                          <p:stCondLst>
                                            <p:cond evt="end" delay="0">
                                              <p:tn val="83"/>
                                            </p:cond>
                                          </p:stCondLst>
                                        </p:cTn>
                                        <p:tgtEl>
                                          <p:spTgt spid="54290"/>
                                        </p:tgtEl>
                                        <p:attrNameLst>
                                          <p:attrName>style.visibility</p:attrName>
                                        </p:attrNameLst>
                                      </p:cBhvr>
                                      <p:to>
                                        <p:strVal val="hidden"/>
                                      </p:to>
                                    </p:set>
                                    <p:audio>
                                      <p:cMediaNode vol="10000">
                                        <p:cTn display="0" masterRel="sameClick">
                                          <p:stCondLst>
                                            <p:cond evt="begin" delay="0">
                                              <p:tn val="83"/>
                                            </p:cond>
                                          </p:stCondLst>
                                          <p:endCondLst>
                                            <p:cond evt="onStopAudio" delay="0">
                                              <p:tgtEl>
                                                <p:sldTgt/>
                                              </p:tgtEl>
                                            </p:cond>
                                          </p:endCondLst>
                                        </p:cTn>
                                        <p:tgtEl>
                                          <p:sndTgt r:embed="rId2" name="Large_clock_tick.wav"/>
                                        </p:tgtEl>
                                      </p:cMediaNode>
                                    </p:audio>
                                  </p:subTnLst>
                                </p:cTn>
                              </p:par>
                            </p:childTnLst>
                          </p:cTn>
                        </p:par>
                        <p:par>
                          <p:cTn id="88" fill="hold" nodeType="afterGroup">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54291"/>
                                        </p:tgtEl>
                                        <p:attrNameLst>
                                          <p:attrName>style.visibility</p:attrName>
                                        </p:attrNameLst>
                                      </p:cBhvr>
                                      <p:to>
                                        <p:strVal val="visible"/>
                                      </p:to>
                                    </p:set>
                                    <p:anim calcmode="lin" valueType="num">
                                      <p:cBhvr>
                                        <p:cTn id="91" dur="1000" fill="hold"/>
                                        <p:tgtEl>
                                          <p:spTgt spid="54291"/>
                                        </p:tgtEl>
                                        <p:attrNameLst>
                                          <p:attrName>ppt_w</p:attrName>
                                        </p:attrNameLst>
                                      </p:cBhvr>
                                      <p:tavLst>
                                        <p:tav tm="0">
                                          <p:val>
                                            <p:strVal val="#ppt_w*0.70"/>
                                          </p:val>
                                        </p:tav>
                                        <p:tav tm="100000">
                                          <p:val>
                                            <p:strVal val="#ppt_w"/>
                                          </p:val>
                                        </p:tav>
                                      </p:tavLst>
                                    </p:anim>
                                    <p:anim calcmode="lin" valueType="num">
                                      <p:cBhvr>
                                        <p:cTn id="92" dur="1000" fill="hold"/>
                                        <p:tgtEl>
                                          <p:spTgt spid="54291"/>
                                        </p:tgtEl>
                                        <p:attrNameLst>
                                          <p:attrName>ppt_h</p:attrName>
                                        </p:attrNameLst>
                                      </p:cBhvr>
                                      <p:tavLst>
                                        <p:tav tm="0">
                                          <p:val>
                                            <p:strVal val="#ppt_h"/>
                                          </p:val>
                                        </p:tav>
                                        <p:tav tm="100000">
                                          <p:val>
                                            <p:strVal val="#ppt_h"/>
                                          </p:val>
                                        </p:tav>
                                      </p:tavLst>
                                    </p:anim>
                                    <p:animEffect transition="in" filter="fade">
                                      <p:cBhvr>
                                        <p:cTn id="93" dur="1000"/>
                                        <p:tgtEl>
                                          <p:spTgt spid="54291"/>
                                        </p:tgtEl>
                                      </p:cBhvr>
                                    </p:animEffect>
                                  </p:childTnLst>
                                  <p:subTnLst>
                                    <p:set>
                                      <p:cBhvr override="childStyle">
                                        <p:cTn dur="1" fill="hold" display="0" masterRel="sameClick" afterEffect="1">
                                          <p:stCondLst>
                                            <p:cond evt="end" delay="0">
                                              <p:tn val="89"/>
                                            </p:cond>
                                          </p:stCondLst>
                                        </p:cTn>
                                        <p:tgtEl>
                                          <p:spTgt spid="54291"/>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Large_clock_tick.wav"/>
                                        </p:tgtEl>
                                      </p:cMediaNode>
                                    </p:audio>
                                  </p:subTnLst>
                                </p:cTn>
                              </p:par>
                            </p:childTnLst>
                          </p:cTn>
                        </p:par>
                        <p:par>
                          <p:cTn id="94" fill="hold" nodeType="afterGroup">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54292"/>
                                        </p:tgtEl>
                                        <p:attrNameLst>
                                          <p:attrName>style.visibility</p:attrName>
                                        </p:attrNameLst>
                                      </p:cBhvr>
                                      <p:to>
                                        <p:strVal val="visible"/>
                                      </p:to>
                                    </p:set>
                                    <p:anim calcmode="lin" valueType="num">
                                      <p:cBhvr>
                                        <p:cTn id="97" dur="1000" fill="hold"/>
                                        <p:tgtEl>
                                          <p:spTgt spid="54292"/>
                                        </p:tgtEl>
                                        <p:attrNameLst>
                                          <p:attrName>ppt_w</p:attrName>
                                        </p:attrNameLst>
                                      </p:cBhvr>
                                      <p:tavLst>
                                        <p:tav tm="0">
                                          <p:val>
                                            <p:strVal val="#ppt_w*0.70"/>
                                          </p:val>
                                        </p:tav>
                                        <p:tav tm="100000">
                                          <p:val>
                                            <p:strVal val="#ppt_w"/>
                                          </p:val>
                                        </p:tav>
                                      </p:tavLst>
                                    </p:anim>
                                    <p:anim calcmode="lin" valueType="num">
                                      <p:cBhvr>
                                        <p:cTn id="98" dur="1000" fill="hold"/>
                                        <p:tgtEl>
                                          <p:spTgt spid="54292"/>
                                        </p:tgtEl>
                                        <p:attrNameLst>
                                          <p:attrName>ppt_h</p:attrName>
                                        </p:attrNameLst>
                                      </p:cBhvr>
                                      <p:tavLst>
                                        <p:tav tm="0">
                                          <p:val>
                                            <p:strVal val="#ppt_h"/>
                                          </p:val>
                                        </p:tav>
                                        <p:tav tm="100000">
                                          <p:val>
                                            <p:strVal val="#ppt_h"/>
                                          </p:val>
                                        </p:tav>
                                      </p:tavLst>
                                    </p:anim>
                                    <p:animEffect transition="in" filter="fade">
                                      <p:cBhvr>
                                        <p:cTn id="99" dur="1000"/>
                                        <p:tgtEl>
                                          <p:spTgt spid="54292"/>
                                        </p:tgtEl>
                                      </p:cBhvr>
                                    </p:animEffect>
                                  </p:childTnLst>
                                  <p:subTnLst>
                                    <p:set>
                                      <p:cBhvr override="childStyle">
                                        <p:cTn dur="1" fill="hold" display="0" masterRel="sameClick" afterEffect="1">
                                          <p:stCondLst>
                                            <p:cond evt="end" delay="0">
                                              <p:tn val="95"/>
                                            </p:cond>
                                          </p:stCondLst>
                                        </p:cTn>
                                        <p:tgtEl>
                                          <p:spTgt spid="54292"/>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2" name="Large_clock_tick.wav"/>
                                        </p:tgtEl>
                                      </p:cMediaNode>
                                    </p:audio>
                                  </p:subTnLst>
                                </p:cTn>
                              </p:par>
                            </p:childTnLst>
                          </p:cTn>
                        </p:par>
                        <p:par>
                          <p:cTn id="100" fill="hold" nodeType="afterGroup">
                            <p:stCondLst>
                              <p:cond delay="16000"/>
                            </p:stCondLst>
                            <p:childTnLst>
                              <p:par>
                                <p:cTn id="101" presetID="55" presetClass="entr" presetSubtype="0" fill="hold" grpId="0" nodeType="afterEffect">
                                  <p:stCondLst>
                                    <p:cond delay="0"/>
                                  </p:stCondLst>
                                  <p:childTnLst>
                                    <p:set>
                                      <p:cBhvr>
                                        <p:cTn id="102" dur="1" fill="hold">
                                          <p:stCondLst>
                                            <p:cond delay="0"/>
                                          </p:stCondLst>
                                        </p:cTn>
                                        <p:tgtEl>
                                          <p:spTgt spid="54293"/>
                                        </p:tgtEl>
                                        <p:attrNameLst>
                                          <p:attrName>style.visibility</p:attrName>
                                        </p:attrNameLst>
                                      </p:cBhvr>
                                      <p:to>
                                        <p:strVal val="visible"/>
                                      </p:to>
                                    </p:set>
                                    <p:anim calcmode="lin" valueType="num">
                                      <p:cBhvr>
                                        <p:cTn id="103" dur="1000" fill="hold"/>
                                        <p:tgtEl>
                                          <p:spTgt spid="54293"/>
                                        </p:tgtEl>
                                        <p:attrNameLst>
                                          <p:attrName>ppt_w</p:attrName>
                                        </p:attrNameLst>
                                      </p:cBhvr>
                                      <p:tavLst>
                                        <p:tav tm="0">
                                          <p:val>
                                            <p:strVal val="#ppt_w*0.70"/>
                                          </p:val>
                                        </p:tav>
                                        <p:tav tm="100000">
                                          <p:val>
                                            <p:strVal val="#ppt_w"/>
                                          </p:val>
                                        </p:tav>
                                      </p:tavLst>
                                    </p:anim>
                                    <p:anim calcmode="lin" valueType="num">
                                      <p:cBhvr>
                                        <p:cTn id="104" dur="1000" fill="hold"/>
                                        <p:tgtEl>
                                          <p:spTgt spid="54293"/>
                                        </p:tgtEl>
                                        <p:attrNameLst>
                                          <p:attrName>ppt_h</p:attrName>
                                        </p:attrNameLst>
                                      </p:cBhvr>
                                      <p:tavLst>
                                        <p:tav tm="0">
                                          <p:val>
                                            <p:strVal val="#ppt_h"/>
                                          </p:val>
                                        </p:tav>
                                        <p:tav tm="100000">
                                          <p:val>
                                            <p:strVal val="#ppt_h"/>
                                          </p:val>
                                        </p:tav>
                                      </p:tavLst>
                                    </p:anim>
                                    <p:animEffect transition="in" filter="fade">
                                      <p:cBhvr>
                                        <p:cTn id="105" dur="1000"/>
                                        <p:tgtEl>
                                          <p:spTgt spid="54293"/>
                                        </p:tgtEl>
                                      </p:cBhvr>
                                    </p:animEffect>
                                  </p:childTnLst>
                                  <p:subTnLst>
                                    <p:set>
                                      <p:cBhvr override="childStyle">
                                        <p:cTn dur="1" fill="hold" display="0" masterRel="sameClick" afterEffect="1">
                                          <p:stCondLst>
                                            <p:cond evt="end" delay="0">
                                              <p:tn val="101"/>
                                            </p:cond>
                                          </p:stCondLst>
                                        </p:cTn>
                                        <p:tgtEl>
                                          <p:spTgt spid="54293"/>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Large_clock_tick.wav"/>
                                        </p:tgtEl>
                                      </p:cMediaNode>
                                    </p:audio>
                                  </p:subTnLst>
                                </p:cTn>
                              </p:par>
                            </p:childTnLst>
                          </p:cTn>
                        </p:par>
                        <p:par>
                          <p:cTn id="106" fill="hold" nodeType="afterGroup">
                            <p:stCondLst>
                              <p:cond delay="17000"/>
                            </p:stCondLst>
                            <p:childTnLst>
                              <p:par>
                                <p:cTn id="107" presetID="55" presetClass="entr" presetSubtype="0" fill="hold" grpId="0" nodeType="afterEffect">
                                  <p:stCondLst>
                                    <p:cond delay="0"/>
                                  </p:stCondLst>
                                  <p:childTnLst>
                                    <p:set>
                                      <p:cBhvr>
                                        <p:cTn id="108" dur="1" fill="hold">
                                          <p:stCondLst>
                                            <p:cond delay="0"/>
                                          </p:stCondLst>
                                        </p:cTn>
                                        <p:tgtEl>
                                          <p:spTgt spid="54294"/>
                                        </p:tgtEl>
                                        <p:attrNameLst>
                                          <p:attrName>style.visibility</p:attrName>
                                        </p:attrNameLst>
                                      </p:cBhvr>
                                      <p:to>
                                        <p:strVal val="visible"/>
                                      </p:to>
                                    </p:set>
                                    <p:anim calcmode="lin" valueType="num">
                                      <p:cBhvr>
                                        <p:cTn id="109" dur="1000" fill="hold"/>
                                        <p:tgtEl>
                                          <p:spTgt spid="54294"/>
                                        </p:tgtEl>
                                        <p:attrNameLst>
                                          <p:attrName>ppt_w</p:attrName>
                                        </p:attrNameLst>
                                      </p:cBhvr>
                                      <p:tavLst>
                                        <p:tav tm="0">
                                          <p:val>
                                            <p:strVal val="#ppt_w*0.70"/>
                                          </p:val>
                                        </p:tav>
                                        <p:tav tm="100000">
                                          <p:val>
                                            <p:strVal val="#ppt_w"/>
                                          </p:val>
                                        </p:tav>
                                      </p:tavLst>
                                    </p:anim>
                                    <p:anim calcmode="lin" valueType="num">
                                      <p:cBhvr>
                                        <p:cTn id="110" dur="1000" fill="hold"/>
                                        <p:tgtEl>
                                          <p:spTgt spid="54294"/>
                                        </p:tgtEl>
                                        <p:attrNameLst>
                                          <p:attrName>ppt_h</p:attrName>
                                        </p:attrNameLst>
                                      </p:cBhvr>
                                      <p:tavLst>
                                        <p:tav tm="0">
                                          <p:val>
                                            <p:strVal val="#ppt_h"/>
                                          </p:val>
                                        </p:tav>
                                        <p:tav tm="100000">
                                          <p:val>
                                            <p:strVal val="#ppt_h"/>
                                          </p:val>
                                        </p:tav>
                                      </p:tavLst>
                                    </p:anim>
                                    <p:animEffect transition="in" filter="fade">
                                      <p:cBhvr>
                                        <p:cTn id="111" dur="1000"/>
                                        <p:tgtEl>
                                          <p:spTgt spid="54294"/>
                                        </p:tgtEl>
                                      </p:cBhvr>
                                    </p:animEffect>
                                  </p:childTnLst>
                                  <p:subTnLst>
                                    <p:set>
                                      <p:cBhvr override="childStyle">
                                        <p:cTn dur="1" fill="hold" display="0" masterRel="sameClick" afterEffect="1">
                                          <p:stCondLst>
                                            <p:cond evt="end" delay="0">
                                              <p:tn val="107"/>
                                            </p:cond>
                                          </p:stCondLst>
                                        </p:cTn>
                                        <p:tgtEl>
                                          <p:spTgt spid="54294"/>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2" name="Large_clock_tick.wav"/>
                                        </p:tgtEl>
                                      </p:cMediaNode>
                                    </p:audio>
                                  </p:subTnLst>
                                </p:cTn>
                              </p:par>
                            </p:childTnLst>
                          </p:cTn>
                        </p:par>
                        <p:par>
                          <p:cTn id="112" fill="hold" nodeType="afterGroup">
                            <p:stCondLst>
                              <p:cond delay="18000"/>
                            </p:stCondLst>
                            <p:childTnLst>
                              <p:par>
                                <p:cTn id="113" presetID="55" presetClass="entr" presetSubtype="0" fill="hold" grpId="0" nodeType="afterEffect">
                                  <p:stCondLst>
                                    <p:cond delay="0"/>
                                  </p:stCondLst>
                                  <p:childTnLst>
                                    <p:set>
                                      <p:cBhvr>
                                        <p:cTn id="114" dur="1" fill="hold">
                                          <p:stCondLst>
                                            <p:cond delay="0"/>
                                          </p:stCondLst>
                                        </p:cTn>
                                        <p:tgtEl>
                                          <p:spTgt spid="54295"/>
                                        </p:tgtEl>
                                        <p:attrNameLst>
                                          <p:attrName>style.visibility</p:attrName>
                                        </p:attrNameLst>
                                      </p:cBhvr>
                                      <p:to>
                                        <p:strVal val="visible"/>
                                      </p:to>
                                    </p:set>
                                    <p:anim calcmode="lin" valueType="num">
                                      <p:cBhvr>
                                        <p:cTn id="115" dur="1000" fill="hold"/>
                                        <p:tgtEl>
                                          <p:spTgt spid="54295"/>
                                        </p:tgtEl>
                                        <p:attrNameLst>
                                          <p:attrName>ppt_w</p:attrName>
                                        </p:attrNameLst>
                                      </p:cBhvr>
                                      <p:tavLst>
                                        <p:tav tm="0">
                                          <p:val>
                                            <p:strVal val="#ppt_w*0.70"/>
                                          </p:val>
                                        </p:tav>
                                        <p:tav tm="100000">
                                          <p:val>
                                            <p:strVal val="#ppt_w"/>
                                          </p:val>
                                        </p:tav>
                                      </p:tavLst>
                                    </p:anim>
                                    <p:anim calcmode="lin" valueType="num">
                                      <p:cBhvr>
                                        <p:cTn id="116" dur="1000" fill="hold"/>
                                        <p:tgtEl>
                                          <p:spTgt spid="54295"/>
                                        </p:tgtEl>
                                        <p:attrNameLst>
                                          <p:attrName>ppt_h</p:attrName>
                                        </p:attrNameLst>
                                      </p:cBhvr>
                                      <p:tavLst>
                                        <p:tav tm="0">
                                          <p:val>
                                            <p:strVal val="#ppt_h"/>
                                          </p:val>
                                        </p:tav>
                                        <p:tav tm="100000">
                                          <p:val>
                                            <p:strVal val="#ppt_h"/>
                                          </p:val>
                                        </p:tav>
                                      </p:tavLst>
                                    </p:anim>
                                    <p:animEffect transition="in" filter="fade">
                                      <p:cBhvr>
                                        <p:cTn id="117" dur="1000"/>
                                        <p:tgtEl>
                                          <p:spTgt spid="54295"/>
                                        </p:tgtEl>
                                      </p:cBhvr>
                                    </p:animEffect>
                                  </p:childTnLst>
                                  <p:subTnLst>
                                    <p:set>
                                      <p:cBhvr override="childStyle">
                                        <p:cTn dur="1" fill="hold" display="0" masterRel="sameClick" afterEffect="1">
                                          <p:stCondLst>
                                            <p:cond evt="end" delay="0">
                                              <p:tn val="113"/>
                                            </p:cond>
                                          </p:stCondLst>
                                        </p:cTn>
                                        <p:tgtEl>
                                          <p:spTgt spid="54295"/>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Large_clock_tick.wav"/>
                                        </p:tgtEl>
                                      </p:cMediaNode>
                                    </p:audio>
                                  </p:subTnLst>
                                </p:cTn>
                              </p:par>
                            </p:childTnLst>
                          </p:cTn>
                        </p:par>
                        <p:par>
                          <p:cTn id="118" fill="hold" nodeType="afterGroup">
                            <p:stCondLst>
                              <p:cond delay="19000"/>
                            </p:stCondLst>
                            <p:childTnLst>
                              <p:par>
                                <p:cTn id="119" presetID="55" presetClass="entr" presetSubtype="0" fill="hold" grpId="0" nodeType="afterEffect">
                                  <p:stCondLst>
                                    <p:cond delay="0"/>
                                  </p:stCondLst>
                                  <p:childTnLst>
                                    <p:set>
                                      <p:cBhvr>
                                        <p:cTn id="120" dur="1" fill="hold">
                                          <p:stCondLst>
                                            <p:cond delay="0"/>
                                          </p:stCondLst>
                                        </p:cTn>
                                        <p:tgtEl>
                                          <p:spTgt spid="54296"/>
                                        </p:tgtEl>
                                        <p:attrNameLst>
                                          <p:attrName>style.visibility</p:attrName>
                                        </p:attrNameLst>
                                      </p:cBhvr>
                                      <p:to>
                                        <p:strVal val="visible"/>
                                      </p:to>
                                    </p:set>
                                    <p:anim calcmode="lin" valueType="num">
                                      <p:cBhvr>
                                        <p:cTn id="121" dur="1000" fill="hold"/>
                                        <p:tgtEl>
                                          <p:spTgt spid="54296"/>
                                        </p:tgtEl>
                                        <p:attrNameLst>
                                          <p:attrName>ppt_w</p:attrName>
                                        </p:attrNameLst>
                                      </p:cBhvr>
                                      <p:tavLst>
                                        <p:tav tm="0">
                                          <p:val>
                                            <p:strVal val="#ppt_w*0.70"/>
                                          </p:val>
                                        </p:tav>
                                        <p:tav tm="100000">
                                          <p:val>
                                            <p:strVal val="#ppt_w"/>
                                          </p:val>
                                        </p:tav>
                                      </p:tavLst>
                                    </p:anim>
                                    <p:anim calcmode="lin" valueType="num">
                                      <p:cBhvr>
                                        <p:cTn id="122" dur="1000" fill="hold"/>
                                        <p:tgtEl>
                                          <p:spTgt spid="54296"/>
                                        </p:tgtEl>
                                        <p:attrNameLst>
                                          <p:attrName>ppt_h</p:attrName>
                                        </p:attrNameLst>
                                      </p:cBhvr>
                                      <p:tavLst>
                                        <p:tav tm="0">
                                          <p:val>
                                            <p:strVal val="#ppt_h"/>
                                          </p:val>
                                        </p:tav>
                                        <p:tav tm="100000">
                                          <p:val>
                                            <p:strVal val="#ppt_h"/>
                                          </p:val>
                                        </p:tav>
                                      </p:tavLst>
                                    </p:anim>
                                    <p:animEffect transition="in" filter="fade">
                                      <p:cBhvr>
                                        <p:cTn id="123" dur="1000"/>
                                        <p:tgtEl>
                                          <p:spTgt spid="54296"/>
                                        </p:tgtEl>
                                      </p:cBhvr>
                                    </p:animEffect>
                                  </p:childTnLst>
                                  <p:subTnLst>
                                    <p:set>
                                      <p:cBhvr override="childStyle">
                                        <p:cTn dur="1" fill="hold" display="0" masterRel="sameClick" afterEffect="1">
                                          <p:stCondLst>
                                            <p:cond evt="end" delay="0">
                                              <p:tn val="119"/>
                                            </p:cond>
                                          </p:stCondLst>
                                        </p:cTn>
                                        <p:tgtEl>
                                          <p:spTgt spid="54296"/>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2" name="Large_clock_tick.wav"/>
                                        </p:tgtEl>
                                      </p:cMediaNode>
                                    </p:audio>
                                  </p:subTnLst>
                                </p:cTn>
                              </p:par>
                            </p:childTnLst>
                          </p:cTn>
                        </p:par>
                        <p:par>
                          <p:cTn id="124" fill="hold" nodeType="afterGroup">
                            <p:stCondLst>
                              <p:cond delay="20000"/>
                            </p:stCondLst>
                            <p:childTnLst>
                              <p:par>
                                <p:cTn id="125" presetID="55" presetClass="entr" presetSubtype="0" fill="hold" grpId="0" nodeType="afterEffect">
                                  <p:stCondLst>
                                    <p:cond delay="0"/>
                                  </p:stCondLst>
                                  <p:childTnLst>
                                    <p:set>
                                      <p:cBhvr>
                                        <p:cTn id="126" dur="1" fill="hold">
                                          <p:stCondLst>
                                            <p:cond delay="0"/>
                                          </p:stCondLst>
                                        </p:cTn>
                                        <p:tgtEl>
                                          <p:spTgt spid="54297"/>
                                        </p:tgtEl>
                                        <p:attrNameLst>
                                          <p:attrName>style.visibility</p:attrName>
                                        </p:attrNameLst>
                                      </p:cBhvr>
                                      <p:to>
                                        <p:strVal val="visible"/>
                                      </p:to>
                                    </p:set>
                                    <p:anim calcmode="lin" valueType="num">
                                      <p:cBhvr>
                                        <p:cTn id="127" dur="1000" fill="hold"/>
                                        <p:tgtEl>
                                          <p:spTgt spid="54297"/>
                                        </p:tgtEl>
                                        <p:attrNameLst>
                                          <p:attrName>ppt_w</p:attrName>
                                        </p:attrNameLst>
                                      </p:cBhvr>
                                      <p:tavLst>
                                        <p:tav tm="0">
                                          <p:val>
                                            <p:strVal val="#ppt_w*0.70"/>
                                          </p:val>
                                        </p:tav>
                                        <p:tav tm="100000">
                                          <p:val>
                                            <p:strVal val="#ppt_w"/>
                                          </p:val>
                                        </p:tav>
                                      </p:tavLst>
                                    </p:anim>
                                    <p:anim calcmode="lin" valueType="num">
                                      <p:cBhvr>
                                        <p:cTn id="128" dur="1000" fill="hold"/>
                                        <p:tgtEl>
                                          <p:spTgt spid="54297"/>
                                        </p:tgtEl>
                                        <p:attrNameLst>
                                          <p:attrName>ppt_h</p:attrName>
                                        </p:attrNameLst>
                                      </p:cBhvr>
                                      <p:tavLst>
                                        <p:tav tm="0">
                                          <p:val>
                                            <p:strVal val="#ppt_h"/>
                                          </p:val>
                                        </p:tav>
                                        <p:tav tm="100000">
                                          <p:val>
                                            <p:strVal val="#ppt_h"/>
                                          </p:val>
                                        </p:tav>
                                      </p:tavLst>
                                    </p:anim>
                                    <p:animEffect transition="in" filter="fade">
                                      <p:cBhvr>
                                        <p:cTn id="129" dur="1000"/>
                                        <p:tgtEl>
                                          <p:spTgt spid="54297"/>
                                        </p:tgtEl>
                                      </p:cBhvr>
                                    </p:animEffect>
                                  </p:childTnLst>
                                  <p:subTnLst>
                                    <p:set>
                                      <p:cBhvr override="childStyle">
                                        <p:cTn dur="1" fill="hold" display="0" masterRel="sameClick" afterEffect="1">
                                          <p:stCondLst>
                                            <p:cond evt="end" delay="0">
                                              <p:tn val="125"/>
                                            </p:cond>
                                          </p:stCondLst>
                                        </p:cTn>
                                        <p:tgtEl>
                                          <p:spTgt spid="54297"/>
                                        </p:tgtEl>
                                        <p:attrNameLst>
                                          <p:attrName>style.visibility</p:attrName>
                                        </p:attrNameLst>
                                      </p:cBhvr>
                                      <p:to>
                                        <p:strVal val="hidden"/>
                                      </p:to>
                                    </p:set>
                                    <p:audio>
                                      <p:cMediaNode>
                                        <p:cTn display="0" masterRel="sameClick">
                                          <p:stCondLst>
                                            <p:cond evt="begin" delay="0">
                                              <p:tn val="125"/>
                                            </p:cond>
                                          </p:stCondLst>
                                          <p:endCondLst>
                                            <p:cond evt="onStopAudio" delay="0">
                                              <p:tgtEl>
                                                <p:sldTgt/>
                                              </p:tgtEl>
                                            </p:cond>
                                          </p:endCondLst>
                                        </p:cTn>
                                        <p:tgtEl>
                                          <p:sndTgt r:embed="rId2" name="Large_clock_tick.wav"/>
                                        </p:tgtEl>
                                      </p:cMediaNode>
                                    </p:audio>
                                  </p:subTnLst>
                                </p:cTn>
                              </p:par>
                            </p:childTnLst>
                          </p:cTn>
                        </p:par>
                        <p:par>
                          <p:cTn id="130" fill="hold" nodeType="afterGroup">
                            <p:stCondLst>
                              <p:cond delay="21000"/>
                            </p:stCondLst>
                            <p:childTnLst>
                              <p:par>
                                <p:cTn id="131" presetID="55" presetClass="entr" presetSubtype="0" fill="hold" grpId="0" nodeType="afterEffect">
                                  <p:stCondLst>
                                    <p:cond delay="0"/>
                                  </p:stCondLst>
                                  <p:childTnLst>
                                    <p:set>
                                      <p:cBhvr>
                                        <p:cTn id="132" dur="1" fill="hold">
                                          <p:stCondLst>
                                            <p:cond delay="0"/>
                                          </p:stCondLst>
                                        </p:cTn>
                                        <p:tgtEl>
                                          <p:spTgt spid="54298"/>
                                        </p:tgtEl>
                                        <p:attrNameLst>
                                          <p:attrName>style.visibility</p:attrName>
                                        </p:attrNameLst>
                                      </p:cBhvr>
                                      <p:to>
                                        <p:strVal val="visible"/>
                                      </p:to>
                                    </p:set>
                                    <p:anim calcmode="lin" valueType="num">
                                      <p:cBhvr>
                                        <p:cTn id="133" dur="1000" fill="hold"/>
                                        <p:tgtEl>
                                          <p:spTgt spid="54298"/>
                                        </p:tgtEl>
                                        <p:attrNameLst>
                                          <p:attrName>ppt_w</p:attrName>
                                        </p:attrNameLst>
                                      </p:cBhvr>
                                      <p:tavLst>
                                        <p:tav tm="0">
                                          <p:val>
                                            <p:strVal val="#ppt_w*0.70"/>
                                          </p:val>
                                        </p:tav>
                                        <p:tav tm="100000">
                                          <p:val>
                                            <p:strVal val="#ppt_w"/>
                                          </p:val>
                                        </p:tav>
                                      </p:tavLst>
                                    </p:anim>
                                    <p:anim calcmode="lin" valueType="num">
                                      <p:cBhvr>
                                        <p:cTn id="134" dur="1000" fill="hold"/>
                                        <p:tgtEl>
                                          <p:spTgt spid="54298"/>
                                        </p:tgtEl>
                                        <p:attrNameLst>
                                          <p:attrName>ppt_h</p:attrName>
                                        </p:attrNameLst>
                                      </p:cBhvr>
                                      <p:tavLst>
                                        <p:tav tm="0">
                                          <p:val>
                                            <p:strVal val="#ppt_h"/>
                                          </p:val>
                                        </p:tav>
                                        <p:tav tm="100000">
                                          <p:val>
                                            <p:strVal val="#ppt_h"/>
                                          </p:val>
                                        </p:tav>
                                      </p:tavLst>
                                    </p:anim>
                                    <p:animEffect transition="in" filter="fade">
                                      <p:cBhvr>
                                        <p:cTn id="135" dur="1000"/>
                                        <p:tgtEl>
                                          <p:spTgt spid="54298"/>
                                        </p:tgtEl>
                                      </p:cBhvr>
                                    </p:animEffect>
                                  </p:childTnLst>
                                  <p:subTnLst>
                                    <p:set>
                                      <p:cBhvr override="childStyle">
                                        <p:cTn dur="1" fill="hold" display="0" masterRel="sameClick" afterEffect="1">
                                          <p:stCondLst>
                                            <p:cond evt="end" delay="0">
                                              <p:tn val="131"/>
                                            </p:cond>
                                          </p:stCondLst>
                                        </p:cTn>
                                        <p:tgtEl>
                                          <p:spTgt spid="54298"/>
                                        </p:tgtEl>
                                        <p:attrNameLst>
                                          <p:attrName>style.visibility</p:attrName>
                                        </p:attrNameLst>
                                      </p:cBhvr>
                                      <p:to>
                                        <p:strVal val="hidden"/>
                                      </p:to>
                                    </p:set>
                                    <p:audio>
                                      <p:cMediaNode>
                                        <p:cTn display="0" masterRel="sameClick">
                                          <p:stCondLst>
                                            <p:cond evt="begin" delay="0">
                                              <p:tn val="131"/>
                                            </p:cond>
                                          </p:stCondLst>
                                          <p:endCondLst>
                                            <p:cond evt="onStopAudio" delay="0">
                                              <p:tgtEl>
                                                <p:sldTgt/>
                                              </p:tgtEl>
                                            </p:cond>
                                          </p:endCondLst>
                                        </p:cTn>
                                        <p:tgtEl>
                                          <p:sndTgt r:embed="rId2" name="Large_clock_tick.wav"/>
                                        </p:tgtEl>
                                      </p:cMediaNode>
                                    </p:audio>
                                  </p:subTnLst>
                                </p:cTn>
                              </p:par>
                            </p:childTnLst>
                          </p:cTn>
                        </p:par>
                        <p:par>
                          <p:cTn id="136" fill="hold">
                            <p:stCondLst>
                              <p:cond delay="22000"/>
                            </p:stCondLst>
                            <p:childTnLst>
                              <p:par>
                                <p:cTn id="137" presetID="55" presetClass="entr" presetSubtype="0" fill="hold" grpId="0" nodeType="afterEffect">
                                  <p:stCondLst>
                                    <p:cond delay="0"/>
                                  </p:stCondLst>
                                  <p:childTnLst>
                                    <p:set>
                                      <p:cBhvr>
                                        <p:cTn id="138" dur="1" fill="hold">
                                          <p:stCondLst>
                                            <p:cond delay="0"/>
                                          </p:stCondLst>
                                        </p:cTn>
                                        <p:tgtEl>
                                          <p:spTgt spid="54299"/>
                                        </p:tgtEl>
                                        <p:attrNameLst>
                                          <p:attrName>style.visibility</p:attrName>
                                        </p:attrNameLst>
                                      </p:cBhvr>
                                      <p:to>
                                        <p:strVal val="visible"/>
                                      </p:to>
                                    </p:set>
                                    <p:anim calcmode="lin" valueType="num">
                                      <p:cBhvr>
                                        <p:cTn id="139" dur="1000" fill="hold"/>
                                        <p:tgtEl>
                                          <p:spTgt spid="54299"/>
                                        </p:tgtEl>
                                        <p:attrNameLst>
                                          <p:attrName>ppt_w</p:attrName>
                                        </p:attrNameLst>
                                      </p:cBhvr>
                                      <p:tavLst>
                                        <p:tav tm="0">
                                          <p:val>
                                            <p:strVal val="#ppt_w*0.70"/>
                                          </p:val>
                                        </p:tav>
                                        <p:tav tm="100000">
                                          <p:val>
                                            <p:strVal val="#ppt_w"/>
                                          </p:val>
                                        </p:tav>
                                      </p:tavLst>
                                    </p:anim>
                                    <p:anim calcmode="lin" valueType="num">
                                      <p:cBhvr>
                                        <p:cTn id="140" dur="1000" fill="hold"/>
                                        <p:tgtEl>
                                          <p:spTgt spid="54299"/>
                                        </p:tgtEl>
                                        <p:attrNameLst>
                                          <p:attrName>ppt_h</p:attrName>
                                        </p:attrNameLst>
                                      </p:cBhvr>
                                      <p:tavLst>
                                        <p:tav tm="0">
                                          <p:val>
                                            <p:strVal val="#ppt_h"/>
                                          </p:val>
                                        </p:tav>
                                        <p:tav tm="100000">
                                          <p:val>
                                            <p:strVal val="#ppt_h"/>
                                          </p:val>
                                        </p:tav>
                                      </p:tavLst>
                                    </p:anim>
                                    <p:animEffect transition="in" filter="fade">
                                      <p:cBhvr>
                                        <p:cTn id="141" dur="1000"/>
                                        <p:tgtEl>
                                          <p:spTgt spid="54299"/>
                                        </p:tgtEl>
                                      </p:cBhvr>
                                    </p:animEffect>
                                  </p:childTnLst>
                                  <p:subTnLst>
                                    <p:set>
                                      <p:cBhvr override="childStyle">
                                        <p:cTn dur="1" fill="hold" display="0" masterRel="sameClick" afterEffect="1">
                                          <p:stCondLst>
                                            <p:cond evt="end" delay="0">
                                              <p:tn val="137"/>
                                            </p:cond>
                                          </p:stCondLst>
                                        </p:cTn>
                                        <p:tgtEl>
                                          <p:spTgt spid="54299"/>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2" name="Large_clock_tick.wav"/>
                                        </p:tgtEl>
                                      </p:cMediaNode>
                                    </p:audio>
                                  </p:subTnLst>
                                </p:cTn>
                              </p:par>
                            </p:childTnLst>
                          </p:cTn>
                        </p:par>
                        <p:par>
                          <p:cTn id="142" fill="hold">
                            <p:stCondLst>
                              <p:cond delay="23000"/>
                            </p:stCondLst>
                            <p:childTnLst>
                              <p:par>
                                <p:cTn id="143" presetID="55" presetClass="entr" presetSubtype="0" fill="hold" grpId="0" nodeType="afterEffect">
                                  <p:stCondLst>
                                    <p:cond delay="0"/>
                                  </p:stCondLst>
                                  <p:childTnLst>
                                    <p:set>
                                      <p:cBhvr>
                                        <p:cTn id="144" dur="1" fill="hold">
                                          <p:stCondLst>
                                            <p:cond delay="0"/>
                                          </p:stCondLst>
                                        </p:cTn>
                                        <p:tgtEl>
                                          <p:spTgt spid="54300"/>
                                        </p:tgtEl>
                                        <p:attrNameLst>
                                          <p:attrName>style.visibility</p:attrName>
                                        </p:attrNameLst>
                                      </p:cBhvr>
                                      <p:to>
                                        <p:strVal val="visible"/>
                                      </p:to>
                                    </p:set>
                                    <p:anim calcmode="lin" valueType="num">
                                      <p:cBhvr>
                                        <p:cTn id="145" dur="1000" fill="hold"/>
                                        <p:tgtEl>
                                          <p:spTgt spid="54300"/>
                                        </p:tgtEl>
                                        <p:attrNameLst>
                                          <p:attrName>ppt_w</p:attrName>
                                        </p:attrNameLst>
                                      </p:cBhvr>
                                      <p:tavLst>
                                        <p:tav tm="0">
                                          <p:val>
                                            <p:strVal val="#ppt_w*0.70"/>
                                          </p:val>
                                        </p:tav>
                                        <p:tav tm="100000">
                                          <p:val>
                                            <p:strVal val="#ppt_w"/>
                                          </p:val>
                                        </p:tav>
                                      </p:tavLst>
                                    </p:anim>
                                    <p:anim calcmode="lin" valueType="num">
                                      <p:cBhvr>
                                        <p:cTn id="146" dur="1000" fill="hold"/>
                                        <p:tgtEl>
                                          <p:spTgt spid="54300"/>
                                        </p:tgtEl>
                                        <p:attrNameLst>
                                          <p:attrName>ppt_h</p:attrName>
                                        </p:attrNameLst>
                                      </p:cBhvr>
                                      <p:tavLst>
                                        <p:tav tm="0">
                                          <p:val>
                                            <p:strVal val="#ppt_h"/>
                                          </p:val>
                                        </p:tav>
                                        <p:tav tm="100000">
                                          <p:val>
                                            <p:strVal val="#ppt_h"/>
                                          </p:val>
                                        </p:tav>
                                      </p:tavLst>
                                    </p:anim>
                                    <p:animEffect transition="in" filter="fade">
                                      <p:cBhvr>
                                        <p:cTn id="147" dur="1000"/>
                                        <p:tgtEl>
                                          <p:spTgt spid="54300"/>
                                        </p:tgtEl>
                                      </p:cBhvr>
                                    </p:animEffect>
                                  </p:childTnLst>
                                  <p:subTnLst>
                                    <p:set>
                                      <p:cBhvr override="childStyle">
                                        <p:cTn dur="1" fill="hold" display="0" masterRel="sameClick" afterEffect="1">
                                          <p:stCondLst>
                                            <p:cond evt="end" delay="0">
                                              <p:tn val="143"/>
                                            </p:cond>
                                          </p:stCondLst>
                                        </p:cTn>
                                        <p:tgtEl>
                                          <p:spTgt spid="54300"/>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2" name="Large_clock_tick.wav"/>
                                        </p:tgtEl>
                                      </p:cMediaNode>
                                    </p:audio>
                                  </p:subTnLst>
                                </p:cTn>
                              </p:par>
                            </p:childTnLst>
                          </p:cTn>
                        </p:par>
                        <p:par>
                          <p:cTn id="148" fill="hold">
                            <p:stCondLst>
                              <p:cond delay="24000"/>
                            </p:stCondLst>
                            <p:childTnLst>
                              <p:par>
                                <p:cTn id="149" presetID="55" presetClass="entr" presetSubtype="0" fill="hold" grpId="0" nodeType="afterEffect">
                                  <p:stCondLst>
                                    <p:cond delay="0"/>
                                  </p:stCondLst>
                                  <p:childTnLst>
                                    <p:set>
                                      <p:cBhvr>
                                        <p:cTn id="150" dur="1" fill="hold">
                                          <p:stCondLst>
                                            <p:cond delay="0"/>
                                          </p:stCondLst>
                                        </p:cTn>
                                        <p:tgtEl>
                                          <p:spTgt spid="54301"/>
                                        </p:tgtEl>
                                        <p:attrNameLst>
                                          <p:attrName>style.visibility</p:attrName>
                                        </p:attrNameLst>
                                      </p:cBhvr>
                                      <p:to>
                                        <p:strVal val="visible"/>
                                      </p:to>
                                    </p:set>
                                    <p:anim calcmode="lin" valueType="num">
                                      <p:cBhvr>
                                        <p:cTn id="151" dur="1000" fill="hold"/>
                                        <p:tgtEl>
                                          <p:spTgt spid="54301"/>
                                        </p:tgtEl>
                                        <p:attrNameLst>
                                          <p:attrName>ppt_w</p:attrName>
                                        </p:attrNameLst>
                                      </p:cBhvr>
                                      <p:tavLst>
                                        <p:tav tm="0">
                                          <p:val>
                                            <p:strVal val="#ppt_w*0.70"/>
                                          </p:val>
                                        </p:tav>
                                        <p:tav tm="100000">
                                          <p:val>
                                            <p:strVal val="#ppt_w"/>
                                          </p:val>
                                        </p:tav>
                                      </p:tavLst>
                                    </p:anim>
                                    <p:anim calcmode="lin" valueType="num">
                                      <p:cBhvr>
                                        <p:cTn id="152" dur="1000" fill="hold"/>
                                        <p:tgtEl>
                                          <p:spTgt spid="54301"/>
                                        </p:tgtEl>
                                        <p:attrNameLst>
                                          <p:attrName>ppt_h</p:attrName>
                                        </p:attrNameLst>
                                      </p:cBhvr>
                                      <p:tavLst>
                                        <p:tav tm="0">
                                          <p:val>
                                            <p:strVal val="#ppt_h"/>
                                          </p:val>
                                        </p:tav>
                                        <p:tav tm="100000">
                                          <p:val>
                                            <p:strVal val="#ppt_h"/>
                                          </p:val>
                                        </p:tav>
                                      </p:tavLst>
                                    </p:anim>
                                    <p:animEffect transition="in" filter="fade">
                                      <p:cBhvr>
                                        <p:cTn id="153" dur="1000"/>
                                        <p:tgtEl>
                                          <p:spTgt spid="54301"/>
                                        </p:tgtEl>
                                      </p:cBhvr>
                                    </p:animEffect>
                                  </p:childTnLst>
                                  <p:subTnLst>
                                    <p:set>
                                      <p:cBhvr override="childStyle">
                                        <p:cTn dur="1" fill="hold" display="0" masterRel="sameClick" afterEffect="1">
                                          <p:stCondLst>
                                            <p:cond evt="end" delay="0">
                                              <p:tn val="149"/>
                                            </p:cond>
                                          </p:stCondLst>
                                        </p:cTn>
                                        <p:tgtEl>
                                          <p:spTgt spid="54301"/>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2" name="Large_clock_tick.wav"/>
                                        </p:tgtEl>
                                      </p:cMediaNode>
                                    </p:audio>
                                  </p:subTnLst>
                                </p:cTn>
                              </p:par>
                            </p:childTnLst>
                          </p:cTn>
                        </p:par>
                        <p:par>
                          <p:cTn id="154" fill="hold">
                            <p:stCondLst>
                              <p:cond delay="25000"/>
                            </p:stCondLst>
                            <p:childTnLst>
                              <p:par>
                                <p:cTn id="155" presetID="55" presetClass="entr" presetSubtype="0" fill="hold" grpId="0" nodeType="afterEffect">
                                  <p:stCondLst>
                                    <p:cond delay="0"/>
                                  </p:stCondLst>
                                  <p:childTnLst>
                                    <p:set>
                                      <p:cBhvr>
                                        <p:cTn id="156" dur="1" fill="hold">
                                          <p:stCondLst>
                                            <p:cond delay="0"/>
                                          </p:stCondLst>
                                        </p:cTn>
                                        <p:tgtEl>
                                          <p:spTgt spid="54302"/>
                                        </p:tgtEl>
                                        <p:attrNameLst>
                                          <p:attrName>style.visibility</p:attrName>
                                        </p:attrNameLst>
                                      </p:cBhvr>
                                      <p:to>
                                        <p:strVal val="visible"/>
                                      </p:to>
                                    </p:set>
                                    <p:anim calcmode="lin" valueType="num">
                                      <p:cBhvr>
                                        <p:cTn id="157" dur="1000" fill="hold"/>
                                        <p:tgtEl>
                                          <p:spTgt spid="54302"/>
                                        </p:tgtEl>
                                        <p:attrNameLst>
                                          <p:attrName>ppt_w</p:attrName>
                                        </p:attrNameLst>
                                      </p:cBhvr>
                                      <p:tavLst>
                                        <p:tav tm="0">
                                          <p:val>
                                            <p:strVal val="#ppt_w*0.70"/>
                                          </p:val>
                                        </p:tav>
                                        <p:tav tm="100000">
                                          <p:val>
                                            <p:strVal val="#ppt_w"/>
                                          </p:val>
                                        </p:tav>
                                      </p:tavLst>
                                    </p:anim>
                                    <p:anim calcmode="lin" valueType="num">
                                      <p:cBhvr>
                                        <p:cTn id="158" dur="1000" fill="hold"/>
                                        <p:tgtEl>
                                          <p:spTgt spid="54302"/>
                                        </p:tgtEl>
                                        <p:attrNameLst>
                                          <p:attrName>ppt_h</p:attrName>
                                        </p:attrNameLst>
                                      </p:cBhvr>
                                      <p:tavLst>
                                        <p:tav tm="0">
                                          <p:val>
                                            <p:strVal val="#ppt_h"/>
                                          </p:val>
                                        </p:tav>
                                        <p:tav tm="100000">
                                          <p:val>
                                            <p:strVal val="#ppt_h"/>
                                          </p:val>
                                        </p:tav>
                                      </p:tavLst>
                                    </p:anim>
                                    <p:animEffect transition="in" filter="fade">
                                      <p:cBhvr>
                                        <p:cTn id="159" dur="1000"/>
                                        <p:tgtEl>
                                          <p:spTgt spid="54302"/>
                                        </p:tgtEl>
                                      </p:cBhvr>
                                    </p:animEffect>
                                  </p:childTnLst>
                                  <p:subTnLst>
                                    <p:set>
                                      <p:cBhvr override="childStyle">
                                        <p:cTn dur="1" fill="hold" display="0" masterRel="sameClick" afterEffect="1">
                                          <p:stCondLst>
                                            <p:cond evt="end" delay="0">
                                              <p:tn val="155"/>
                                            </p:cond>
                                          </p:stCondLst>
                                        </p:cTn>
                                        <p:tgtEl>
                                          <p:spTgt spid="54302"/>
                                        </p:tgtEl>
                                        <p:attrNameLst>
                                          <p:attrName>style.visibility</p:attrName>
                                        </p:attrNameLst>
                                      </p:cBhvr>
                                      <p:to>
                                        <p:strVal val="hidden"/>
                                      </p:to>
                                    </p:set>
                                    <p:audio>
                                      <p:cMediaNode>
                                        <p:cTn display="0" masterRel="sameClick">
                                          <p:stCondLst>
                                            <p:cond evt="begin" delay="0">
                                              <p:tn val="155"/>
                                            </p:cond>
                                          </p:stCondLst>
                                          <p:endCondLst>
                                            <p:cond evt="onStopAudio" delay="0">
                                              <p:tgtEl>
                                                <p:sldTgt/>
                                              </p:tgtEl>
                                            </p:cond>
                                          </p:endCondLst>
                                        </p:cTn>
                                        <p:tgtEl>
                                          <p:sndTgt r:embed="rId2" name="Large_clock_tick.wav"/>
                                        </p:tgtEl>
                                      </p:cMediaNode>
                                    </p:audio>
                                  </p:subTnLst>
                                </p:cTn>
                              </p:par>
                            </p:childTnLst>
                          </p:cTn>
                        </p:par>
                        <p:par>
                          <p:cTn id="160" fill="hold">
                            <p:stCondLst>
                              <p:cond delay="26000"/>
                            </p:stCondLst>
                            <p:childTnLst>
                              <p:par>
                                <p:cTn id="161" presetID="55" presetClass="entr" presetSubtype="0" fill="hold" grpId="0" nodeType="afterEffect">
                                  <p:stCondLst>
                                    <p:cond delay="0"/>
                                  </p:stCondLst>
                                  <p:childTnLst>
                                    <p:set>
                                      <p:cBhvr>
                                        <p:cTn id="162" dur="1" fill="hold">
                                          <p:stCondLst>
                                            <p:cond delay="0"/>
                                          </p:stCondLst>
                                        </p:cTn>
                                        <p:tgtEl>
                                          <p:spTgt spid="54303"/>
                                        </p:tgtEl>
                                        <p:attrNameLst>
                                          <p:attrName>style.visibility</p:attrName>
                                        </p:attrNameLst>
                                      </p:cBhvr>
                                      <p:to>
                                        <p:strVal val="visible"/>
                                      </p:to>
                                    </p:set>
                                    <p:anim calcmode="lin" valueType="num">
                                      <p:cBhvr>
                                        <p:cTn id="163" dur="1000" fill="hold"/>
                                        <p:tgtEl>
                                          <p:spTgt spid="54303"/>
                                        </p:tgtEl>
                                        <p:attrNameLst>
                                          <p:attrName>ppt_w</p:attrName>
                                        </p:attrNameLst>
                                      </p:cBhvr>
                                      <p:tavLst>
                                        <p:tav tm="0">
                                          <p:val>
                                            <p:strVal val="#ppt_w*0.70"/>
                                          </p:val>
                                        </p:tav>
                                        <p:tav tm="100000">
                                          <p:val>
                                            <p:strVal val="#ppt_w"/>
                                          </p:val>
                                        </p:tav>
                                      </p:tavLst>
                                    </p:anim>
                                    <p:anim calcmode="lin" valueType="num">
                                      <p:cBhvr>
                                        <p:cTn id="164" dur="1000" fill="hold"/>
                                        <p:tgtEl>
                                          <p:spTgt spid="54303"/>
                                        </p:tgtEl>
                                        <p:attrNameLst>
                                          <p:attrName>ppt_h</p:attrName>
                                        </p:attrNameLst>
                                      </p:cBhvr>
                                      <p:tavLst>
                                        <p:tav tm="0">
                                          <p:val>
                                            <p:strVal val="#ppt_h"/>
                                          </p:val>
                                        </p:tav>
                                        <p:tav tm="100000">
                                          <p:val>
                                            <p:strVal val="#ppt_h"/>
                                          </p:val>
                                        </p:tav>
                                      </p:tavLst>
                                    </p:anim>
                                    <p:animEffect transition="in" filter="fade">
                                      <p:cBhvr>
                                        <p:cTn id="165" dur="1000"/>
                                        <p:tgtEl>
                                          <p:spTgt spid="54303"/>
                                        </p:tgtEl>
                                      </p:cBhvr>
                                    </p:animEffect>
                                  </p:childTnLst>
                                  <p:subTnLst>
                                    <p:set>
                                      <p:cBhvr override="childStyle">
                                        <p:cTn dur="1" fill="hold" display="0" masterRel="sameClick" afterEffect="1">
                                          <p:stCondLst>
                                            <p:cond evt="end" delay="0">
                                              <p:tn val="161"/>
                                            </p:cond>
                                          </p:stCondLst>
                                        </p:cTn>
                                        <p:tgtEl>
                                          <p:spTgt spid="54303"/>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2" name="Large_clock_tick.wav"/>
                                        </p:tgtEl>
                                      </p:cMediaNode>
                                    </p:audio>
                                  </p:subTnLst>
                                </p:cTn>
                              </p:par>
                            </p:childTnLst>
                          </p:cTn>
                        </p:par>
                        <p:par>
                          <p:cTn id="166" fill="hold">
                            <p:stCondLst>
                              <p:cond delay="27000"/>
                            </p:stCondLst>
                            <p:childTnLst>
                              <p:par>
                                <p:cTn id="167" presetID="55" presetClass="entr" presetSubtype="0" fill="hold" grpId="0" nodeType="afterEffect">
                                  <p:stCondLst>
                                    <p:cond delay="0"/>
                                  </p:stCondLst>
                                  <p:childTnLst>
                                    <p:set>
                                      <p:cBhvr>
                                        <p:cTn id="168" dur="1" fill="hold">
                                          <p:stCondLst>
                                            <p:cond delay="0"/>
                                          </p:stCondLst>
                                        </p:cTn>
                                        <p:tgtEl>
                                          <p:spTgt spid="54304"/>
                                        </p:tgtEl>
                                        <p:attrNameLst>
                                          <p:attrName>style.visibility</p:attrName>
                                        </p:attrNameLst>
                                      </p:cBhvr>
                                      <p:to>
                                        <p:strVal val="visible"/>
                                      </p:to>
                                    </p:set>
                                    <p:anim calcmode="lin" valueType="num">
                                      <p:cBhvr>
                                        <p:cTn id="169" dur="1000" fill="hold"/>
                                        <p:tgtEl>
                                          <p:spTgt spid="54304"/>
                                        </p:tgtEl>
                                        <p:attrNameLst>
                                          <p:attrName>ppt_w</p:attrName>
                                        </p:attrNameLst>
                                      </p:cBhvr>
                                      <p:tavLst>
                                        <p:tav tm="0">
                                          <p:val>
                                            <p:strVal val="#ppt_w*0.70"/>
                                          </p:val>
                                        </p:tav>
                                        <p:tav tm="100000">
                                          <p:val>
                                            <p:strVal val="#ppt_w"/>
                                          </p:val>
                                        </p:tav>
                                      </p:tavLst>
                                    </p:anim>
                                    <p:anim calcmode="lin" valueType="num">
                                      <p:cBhvr>
                                        <p:cTn id="170" dur="1000" fill="hold"/>
                                        <p:tgtEl>
                                          <p:spTgt spid="54304"/>
                                        </p:tgtEl>
                                        <p:attrNameLst>
                                          <p:attrName>ppt_h</p:attrName>
                                        </p:attrNameLst>
                                      </p:cBhvr>
                                      <p:tavLst>
                                        <p:tav tm="0">
                                          <p:val>
                                            <p:strVal val="#ppt_h"/>
                                          </p:val>
                                        </p:tav>
                                        <p:tav tm="100000">
                                          <p:val>
                                            <p:strVal val="#ppt_h"/>
                                          </p:val>
                                        </p:tav>
                                      </p:tavLst>
                                    </p:anim>
                                    <p:animEffect transition="in" filter="fade">
                                      <p:cBhvr>
                                        <p:cTn id="171" dur="1000"/>
                                        <p:tgtEl>
                                          <p:spTgt spid="54304"/>
                                        </p:tgtEl>
                                      </p:cBhvr>
                                    </p:animEffect>
                                  </p:childTnLst>
                                  <p:subTnLst>
                                    <p:set>
                                      <p:cBhvr override="childStyle">
                                        <p:cTn dur="1" fill="hold" display="0" masterRel="sameClick" afterEffect="1">
                                          <p:stCondLst>
                                            <p:cond evt="end" delay="0">
                                              <p:tn val="167"/>
                                            </p:cond>
                                          </p:stCondLst>
                                        </p:cTn>
                                        <p:tgtEl>
                                          <p:spTgt spid="54304"/>
                                        </p:tgtEl>
                                        <p:attrNameLst>
                                          <p:attrName>style.visibility</p:attrName>
                                        </p:attrNameLst>
                                      </p:cBhvr>
                                      <p:to>
                                        <p:strVal val="hidden"/>
                                      </p:to>
                                    </p:set>
                                    <p:audio>
                                      <p:cMediaNode>
                                        <p:cTn display="0" masterRel="sameClick">
                                          <p:stCondLst>
                                            <p:cond evt="begin" delay="0">
                                              <p:tn val="167"/>
                                            </p:cond>
                                          </p:stCondLst>
                                          <p:endCondLst>
                                            <p:cond evt="onStopAudio" delay="0">
                                              <p:tgtEl>
                                                <p:sldTgt/>
                                              </p:tgtEl>
                                            </p:cond>
                                          </p:endCondLst>
                                        </p:cTn>
                                        <p:tgtEl>
                                          <p:sndTgt r:embed="rId2" name="Large_clock_tick.wav"/>
                                        </p:tgtEl>
                                      </p:cMediaNode>
                                    </p:audio>
                                  </p:subTnLst>
                                </p:cTn>
                              </p:par>
                            </p:childTnLst>
                          </p:cTn>
                        </p:par>
                        <p:par>
                          <p:cTn id="172" fill="hold">
                            <p:stCondLst>
                              <p:cond delay="28000"/>
                            </p:stCondLst>
                            <p:childTnLst>
                              <p:par>
                                <p:cTn id="173" presetID="55" presetClass="entr" presetSubtype="0" fill="hold" grpId="0" nodeType="afterEffect">
                                  <p:stCondLst>
                                    <p:cond delay="0"/>
                                  </p:stCondLst>
                                  <p:childTnLst>
                                    <p:set>
                                      <p:cBhvr>
                                        <p:cTn id="174" dur="1" fill="hold">
                                          <p:stCondLst>
                                            <p:cond delay="0"/>
                                          </p:stCondLst>
                                        </p:cTn>
                                        <p:tgtEl>
                                          <p:spTgt spid="54305"/>
                                        </p:tgtEl>
                                        <p:attrNameLst>
                                          <p:attrName>style.visibility</p:attrName>
                                        </p:attrNameLst>
                                      </p:cBhvr>
                                      <p:to>
                                        <p:strVal val="visible"/>
                                      </p:to>
                                    </p:set>
                                    <p:anim calcmode="lin" valueType="num">
                                      <p:cBhvr>
                                        <p:cTn id="175" dur="1000" fill="hold"/>
                                        <p:tgtEl>
                                          <p:spTgt spid="54305"/>
                                        </p:tgtEl>
                                        <p:attrNameLst>
                                          <p:attrName>ppt_w</p:attrName>
                                        </p:attrNameLst>
                                      </p:cBhvr>
                                      <p:tavLst>
                                        <p:tav tm="0">
                                          <p:val>
                                            <p:strVal val="#ppt_w*0.70"/>
                                          </p:val>
                                        </p:tav>
                                        <p:tav tm="100000">
                                          <p:val>
                                            <p:strVal val="#ppt_w"/>
                                          </p:val>
                                        </p:tav>
                                      </p:tavLst>
                                    </p:anim>
                                    <p:anim calcmode="lin" valueType="num">
                                      <p:cBhvr>
                                        <p:cTn id="176" dur="1000" fill="hold"/>
                                        <p:tgtEl>
                                          <p:spTgt spid="54305"/>
                                        </p:tgtEl>
                                        <p:attrNameLst>
                                          <p:attrName>ppt_h</p:attrName>
                                        </p:attrNameLst>
                                      </p:cBhvr>
                                      <p:tavLst>
                                        <p:tav tm="0">
                                          <p:val>
                                            <p:strVal val="#ppt_h"/>
                                          </p:val>
                                        </p:tav>
                                        <p:tav tm="100000">
                                          <p:val>
                                            <p:strVal val="#ppt_h"/>
                                          </p:val>
                                        </p:tav>
                                      </p:tavLst>
                                    </p:anim>
                                    <p:animEffect transition="in" filter="fade">
                                      <p:cBhvr>
                                        <p:cTn id="177" dur="1000"/>
                                        <p:tgtEl>
                                          <p:spTgt spid="54305"/>
                                        </p:tgtEl>
                                      </p:cBhvr>
                                    </p:animEffect>
                                  </p:childTnLst>
                                  <p:subTnLst>
                                    <p:set>
                                      <p:cBhvr override="childStyle">
                                        <p:cTn dur="1" fill="hold" display="0" masterRel="sameClick" afterEffect="1">
                                          <p:stCondLst>
                                            <p:cond evt="end" delay="0">
                                              <p:tn val="173"/>
                                            </p:cond>
                                          </p:stCondLst>
                                        </p:cTn>
                                        <p:tgtEl>
                                          <p:spTgt spid="54305"/>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2" name="Large_clock_tick.wav"/>
                                        </p:tgtEl>
                                      </p:cMediaNode>
                                    </p:audio>
                                  </p:subTnLst>
                                </p:cTn>
                              </p:par>
                            </p:childTnLst>
                          </p:cTn>
                        </p:par>
                        <p:par>
                          <p:cTn id="178" fill="hold">
                            <p:stCondLst>
                              <p:cond delay="29000"/>
                            </p:stCondLst>
                            <p:childTnLst>
                              <p:par>
                                <p:cTn id="179" presetID="55" presetClass="entr" presetSubtype="0" fill="hold" grpId="0" nodeType="afterEffect">
                                  <p:stCondLst>
                                    <p:cond delay="0"/>
                                  </p:stCondLst>
                                  <p:childTnLst>
                                    <p:set>
                                      <p:cBhvr>
                                        <p:cTn id="180" dur="1" fill="hold">
                                          <p:stCondLst>
                                            <p:cond delay="0"/>
                                          </p:stCondLst>
                                        </p:cTn>
                                        <p:tgtEl>
                                          <p:spTgt spid="54306"/>
                                        </p:tgtEl>
                                        <p:attrNameLst>
                                          <p:attrName>style.visibility</p:attrName>
                                        </p:attrNameLst>
                                      </p:cBhvr>
                                      <p:to>
                                        <p:strVal val="visible"/>
                                      </p:to>
                                    </p:set>
                                    <p:anim calcmode="lin" valueType="num">
                                      <p:cBhvr>
                                        <p:cTn id="181" dur="1000" fill="hold"/>
                                        <p:tgtEl>
                                          <p:spTgt spid="54306"/>
                                        </p:tgtEl>
                                        <p:attrNameLst>
                                          <p:attrName>ppt_w</p:attrName>
                                        </p:attrNameLst>
                                      </p:cBhvr>
                                      <p:tavLst>
                                        <p:tav tm="0">
                                          <p:val>
                                            <p:strVal val="#ppt_w*0.70"/>
                                          </p:val>
                                        </p:tav>
                                        <p:tav tm="100000">
                                          <p:val>
                                            <p:strVal val="#ppt_w"/>
                                          </p:val>
                                        </p:tav>
                                      </p:tavLst>
                                    </p:anim>
                                    <p:anim calcmode="lin" valueType="num">
                                      <p:cBhvr>
                                        <p:cTn id="182" dur="1000" fill="hold"/>
                                        <p:tgtEl>
                                          <p:spTgt spid="54306"/>
                                        </p:tgtEl>
                                        <p:attrNameLst>
                                          <p:attrName>ppt_h</p:attrName>
                                        </p:attrNameLst>
                                      </p:cBhvr>
                                      <p:tavLst>
                                        <p:tav tm="0">
                                          <p:val>
                                            <p:strVal val="#ppt_h"/>
                                          </p:val>
                                        </p:tav>
                                        <p:tav tm="100000">
                                          <p:val>
                                            <p:strVal val="#ppt_h"/>
                                          </p:val>
                                        </p:tav>
                                      </p:tavLst>
                                    </p:anim>
                                    <p:animEffect transition="in" filter="fade">
                                      <p:cBhvr>
                                        <p:cTn id="183" dur="1000"/>
                                        <p:tgtEl>
                                          <p:spTgt spid="54306"/>
                                        </p:tgtEl>
                                      </p:cBhvr>
                                    </p:animEffect>
                                  </p:childTnLst>
                                  <p:subTnLst>
                                    <p:set>
                                      <p:cBhvr override="childStyle">
                                        <p:cTn dur="1" fill="hold" display="0" masterRel="sameClick" afterEffect="1">
                                          <p:stCondLst>
                                            <p:cond evt="end" delay="0">
                                              <p:tn val="179"/>
                                            </p:cond>
                                          </p:stCondLst>
                                        </p:cTn>
                                        <p:tgtEl>
                                          <p:spTgt spid="54306"/>
                                        </p:tgtEl>
                                        <p:attrNameLst>
                                          <p:attrName>style.visibility</p:attrName>
                                        </p:attrNameLst>
                                      </p:cBhvr>
                                      <p:to>
                                        <p:strVal val="hidden"/>
                                      </p:to>
                                    </p:set>
                                    <p:audio>
                                      <p:cMediaNode>
                                        <p:cTn display="0" masterRel="sameClick">
                                          <p:stCondLst>
                                            <p:cond evt="begin" delay="0">
                                              <p:tn val="179"/>
                                            </p:cond>
                                          </p:stCondLst>
                                          <p:endCondLst>
                                            <p:cond evt="onStopAudio" delay="0">
                                              <p:tgtEl>
                                                <p:sldTgt/>
                                              </p:tgtEl>
                                            </p:cond>
                                          </p:endCondLst>
                                        </p:cTn>
                                        <p:tgtEl>
                                          <p:sndTgt r:embed="rId2" name="Large_clock_tick.wav"/>
                                        </p:tgtEl>
                                      </p:cMediaNode>
                                    </p:audio>
                                  </p:subTnLst>
                                </p:cTn>
                              </p:par>
                            </p:childTnLst>
                          </p:cTn>
                        </p:par>
                        <p:par>
                          <p:cTn id="184" fill="hold">
                            <p:stCondLst>
                              <p:cond delay="30000"/>
                            </p:stCondLst>
                            <p:childTnLst>
                              <p:par>
                                <p:cTn id="185" presetID="55" presetClass="entr" presetSubtype="0" fill="hold" grpId="0" nodeType="afterEffect">
                                  <p:stCondLst>
                                    <p:cond delay="0"/>
                                  </p:stCondLst>
                                  <p:childTnLst>
                                    <p:set>
                                      <p:cBhvr>
                                        <p:cTn id="186" dur="1" fill="hold">
                                          <p:stCondLst>
                                            <p:cond delay="0"/>
                                          </p:stCondLst>
                                        </p:cTn>
                                        <p:tgtEl>
                                          <p:spTgt spid="54307"/>
                                        </p:tgtEl>
                                        <p:attrNameLst>
                                          <p:attrName>style.visibility</p:attrName>
                                        </p:attrNameLst>
                                      </p:cBhvr>
                                      <p:to>
                                        <p:strVal val="visible"/>
                                      </p:to>
                                    </p:set>
                                    <p:anim calcmode="lin" valueType="num">
                                      <p:cBhvr>
                                        <p:cTn id="187" dur="3000" fill="hold"/>
                                        <p:tgtEl>
                                          <p:spTgt spid="54307"/>
                                        </p:tgtEl>
                                        <p:attrNameLst>
                                          <p:attrName>ppt_w</p:attrName>
                                        </p:attrNameLst>
                                      </p:cBhvr>
                                      <p:tavLst>
                                        <p:tav tm="0">
                                          <p:val>
                                            <p:strVal val="#ppt_w*0.70"/>
                                          </p:val>
                                        </p:tav>
                                        <p:tav tm="100000">
                                          <p:val>
                                            <p:strVal val="#ppt_w"/>
                                          </p:val>
                                        </p:tav>
                                      </p:tavLst>
                                    </p:anim>
                                    <p:anim calcmode="lin" valueType="num">
                                      <p:cBhvr>
                                        <p:cTn id="188" dur="3000" fill="hold"/>
                                        <p:tgtEl>
                                          <p:spTgt spid="54307"/>
                                        </p:tgtEl>
                                        <p:attrNameLst>
                                          <p:attrName>ppt_h</p:attrName>
                                        </p:attrNameLst>
                                      </p:cBhvr>
                                      <p:tavLst>
                                        <p:tav tm="0">
                                          <p:val>
                                            <p:strVal val="#ppt_h"/>
                                          </p:val>
                                        </p:tav>
                                        <p:tav tm="100000">
                                          <p:val>
                                            <p:strVal val="#ppt_h"/>
                                          </p:val>
                                        </p:tav>
                                      </p:tavLst>
                                    </p:anim>
                                    <p:animEffect transition="in" filter="fade">
                                      <p:cBhvr>
                                        <p:cTn id="189" dur="3000"/>
                                        <p:tgtEl>
                                          <p:spTgt spid="54307"/>
                                        </p:tgtEl>
                                      </p:cBhvr>
                                    </p:animEffect>
                                  </p:childTnLst>
                                  <p:subTnLst>
                                    <p:audio>
                                      <p:cMediaNode>
                                        <p:cTn display="0" masterRel="sameClick">
                                          <p:stCondLst>
                                            <p:cond evt="begin" delay="0">
                                              <p:tn val="185"/>
                                            </p:cond>
                                          </p:stCondLst>
                                          <p:endCondLst>
                                            <p:cond evt="onStopAudio" delay="0">
                                              <p:tgtEl>
                                                <p:sldTgt/>
                                              </p:tgtEl>
                                            </p:cond>
                                          </p:endCondLst>
                                        </p:cTn>
                                        <p:tgtEl>
                                          <p:sndTgt r:embed="rId3" name="china_cymbal_gong2.wav"/>
                                        </p:tgtEl>
                                      </p:cMediaNode>
                                    </p:audio>
                                  </p:subTnLst>
                                </p:cTn>
                              </p:par>
                              <p:par>
                                <p:cTn id="190" presetID="10" presetClass="exit" presetSubtype="0" fill="hold" nodeType="withEffect">
                                  <p:stCondLst>
                                    <p:cond delay="0"/>
                                  </p:stCondLst>
                                  <p:childTnLst>
                                    <p:animEffect transition="out" filter="fade">
                                      <p:cBhvr>
                                        <p:cTn id="191" dur="500"/>
                                        <p:tgtEl>
                                          <p:spTgt spid="36"/>
                                        </p:tgtEl>
                                      </p:cBhvr>
                                    </p:animEffect>
                                    <p:set>
                                      <p:cBhvr>
                                        <p:cTn id="192" dur="1" fill="hold">
                                          <p:stCondLst>
                                            <p:cond delay="499"/>
                                          </p:stCondLst>
                                        </p:cTn>
                                        <p:tgtEl>
                                          <p:spTgt spid="36"/>
                                        </p:tgtEl>
                                        <p:attrNameLst>
                                          <p:attrName>style.visibility</p:attrName>
                                        </p:attrNameLst>
                                      </p:cBhvr>
                                      <p:to>
                                        <p:strVal val="hidden"/>
                                      </p:to>
                                    </p:set>
                                  </p:childTnLst>
                                </p:cTn>
                              </p:par>
                              <p:par>
                                <p:cTn id="193" presetID="1" presetClass="exit" presetSubtype="0" fill="hold" grpId="0" nodeType="withEffect">
                                  <p:stCondLst>
                                    <p:cond delay="0"/>
                                  </p:stCondLst>
                                  <p:childTnLst>
                                    <p:set>
                                      <p:cBhvr>
                                        <p:cTn id="194"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54280" grpId="0"/>
      <p:bldP spid="54281" grpId="0"/>
      <p:bldP spid="54282" grpId="0"/>
      <p:bldP spid="54283" grpId="0"/>
      <p:bldP spid="54284" grpId="0"/>
      <p:bldP spid="54285" grpId="0"/>
      <p:bldP spid="54286" grpId="0"/>
      <p:bldP spid="54287" grpId="0"/>
      <p:bldP spid="54288" grpId="0"/>
      <p:bldP spid="54289" grpId="0"/>
      <p:bldP spid="54290" grpId="0"/>
      <p:bldP spid="54291" grpId="0"/>
      <p:bldP spid="54292" grpId="0"/>
      <p:bldP spid="54293" grpId="0"/>
      <p:bldP spid="54294" grpId="0"/>
      <p:bldP spid="54295" grpId="0"/>
      <p:bldP spid="54296" grpId="0"/>
      <p:bldP spid="54297" grpId="0"/>
      <p:bldP spid="54298" grpId="0"/>
      <p:bldP spid="54299" grpId="0"/>
      <p:bldP spid="54300" grpId="0"/>
      <p:bldP spid="54301" grpId="0"/>
      <p:bldP spid="54302" grpId="0"/>
      <p:bldP spid="54303" grpId="0"/>
      <p:bldP spid="54304" grpId="0"/>
      <p:bldP spid="54305" grpId="0"/>
      <p:bldP spid="54306" grpId="0"/>
      <p:bldP spid="54307"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095581" y="1556792"/>
            <a:ext cx="69119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dirty="0">
                <a:latin typeface="Bradley Hand ITC" pitchFamily="66" charset="0"/>
              </a:rPr>
              <a:t>Answer: we estimate about 530 nails would be needed so the best answer is ‘C’ or 500 nails</a:t>
            </a:r>
          </a:p>
        </p:txBody>
      </p:sp>
      <p:sp>
        <p:nvSpPr>
          <p:cNvPr id="3"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968C3E-FEDD-4E19-AD45-4C5C28C1CFCB}"/>
              </a:ext>
            </a:extLst>
          </p:cNvPr>
          <p:cNvSpPr/>
          <p:nvPr/>
        </p:nvSpPr>
        <p:spPr>
          <a:xfrm>
            <a:off x="494856" y="1139849"/>
            <a:ext cx="8154286" cy="4616648"/>
          </a:xfrm>
          <a:prstGeom prst="rect">
            <a:avLst/>
          </a:prstGeom>
        </p:spPr>
        <p:txBody>
          <a:bodyPr wrap="square">
            <a:spAutoFit/>
          </a:bodyPr>
          <a:lstStyle/>
          <a:p>
            <a:r>
              <a:rPr lang="en-AU" sz="3000" b="1" dirty="0"/>
              <a:t>Question 5</a:t>
            </a:r>
          </a:p>
          <a:p>
            <a:endParaRPr lang="en-US" sz="1200" dirty="0"/>
          </a:p>
          <a:p>
            <a:r>
              <a:rPr lang="en-US" sz="3000" dirty="0"/>
              <a:t>A label on a lift reads ‘safe working load 1050kg’. In Australia, the average weight of an adult is often taken as 85kg.</a:t>
            </a:r>
          </a:p>
          <a:p>
            <a:r>
              <a:rPr lang="en-US" sz="3000" dirty="0"/>
              <a:t>What is the maximum number of ‘average’ adults that could safely fit into this lift at one time?</a:t>
            </a:r>
          </a:p>
          <a:p>
            <a:endParaRPr lang="en-AU" sz="1200" dirty="0"/>
          </a:p>
          <a:p>
            <a:r>
              <a:rPr lang="en-AU" sz="3000" dirty="0">
                <a:solidFill>
                  <a:srgbClr val="990000"/>
                </a:solidFill>
              </a:rPr>
              <a:t>You have 30 seconds; </a:t>
            </a:r>
            <a:r>
              <a:rPr lang="en-AU" sz="3000" i="1" dirty="0"/>
              <a:t>click to start the timer ……</a:t>
            </a:r>
          </a:p>
        </p:txBody>
      </p:sp>
      <p:sp>
        <p:nvSpPr>
          <p:cNvPr id="56325" name="Text Box 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30</a:t>
            </a:r>
          </a:p>
        </p:txBody>
      </p:sp>
      <p:sp>
        <p:nvSpPr>
          <p:cNvPr id="56326" name="Text Box 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29</a:t>
            </a:r>
          </a:p>
        </p:txBody>
      </p:sp>
      <p:sp>
        <p:nvSpPr>
          <p:cNvPr id="56327" name="Text Box 7"/>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28</a:t>
            </a:r>
          </a:p>
        </p:txBody>
      </p:sp>
      <p:sp>
        <p:nvSpPr>
          <p:cNvPr id="56328" name="Text Box 8"/>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27</a:t>
            </a:r>
          </a:p>
        </p:txBody>
      </p:sp>
      <p:sp>
        <p:nvSpPr>
          <p:cNvPr id="56329" name="Text Box 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26</a:t>
            </a:r>
          </a:p>
        </p:txBody>
      </p:sp>
      <p:sp>
        <p:nvSpPr>
          <p:cNvPr id="56330" name="Text Box 1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25</a:t>
            </a:r>
          </a:p>
        </p:txBody>
      </p:sp>
      <p:sp>
        <p:nvSpPr>
          <p:cNvPr id="56331" name="Text Box 11"/>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24</a:t>
            </a:r>
          </a:p>
        </p:txBody>
      </p:sp>
      <p:sp>
        <p:nvSpPr>
          <p:cNvPr id="56332" name="Text Box 12"/>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23</a:t>
            </a:r>
          </a:p>
        </p:txBody>
      </p:sp>
      <p:sp>
        <p:nvSpPr>
          <p:cNvPr id="56333" name="Text Box 13"/>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22</a:t>
            </a:r>
          </a:p>
        </p:txBody>
      </p:sp>
      <p:sp>
        <p:nvSpPr>
          <p:cNvPr id="56334" name="Text Box 14"/>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21</a:t>
            </a:r>
          </a:p>
        </p:txBody>
      </p:sp>
      <p:sp>
        <p:nvSpPr>
          <p:cNvPr id="56335" name="Text Box 1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56336" name="Text Box 1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56337" name="Text Box 17"/>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56338" name="Text Box 18"/>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56339" name="Text Box 1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56340" name="Text Box 2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56341" name="Text Box 21"/>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56342" name="Text Box 22"/>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56343" name="Text Box 23"/>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56344" name="Text Box 24"/>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56345" name="Text Box 2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56346" name="Text Box 2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56347" name="Text Box 27"/>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56348" name="Text Box 28"/>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56349" name="Text Box 29"/>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56350" name="Text Box 30"/>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56351" name="Text Box 31"/>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56352" name="Text Box 32"/>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56353" name="Text Box 33"/>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56354" name="Text Box 34"/>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56355" name="Text Box 35"/>
          <p:cNvSpPr txBox="1">
            <a:spLocks noChangeArrowheads="1"/>
          </p:cNvSpPr>
          <p:nvPr/>
        </p:nvSpPr>
        <p:spPr bwMode="auto">
          <a:xfrm>
            <a:off x="827584" y="2836151"/>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35" name="Text Box 4"/>
          <p:cNvSpPr txBox="1">
            <a:spLocks noChangeArrowheads="1"/>
          </p:cNvSpPr>
          <p:nvPr/>
        </p:nvSpPr>
        <p:spPr bwMode="auto">
          <a:xfrm>
            <a:off x="2095499" y="211683"/>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p:cTn id="7" dur="1000" fill="hold"/>
                                        <p:tgtEl>
                                          <p:spTgt spid="56325"/>
                                        </p:tgtEl>
                                        <p:attrNameLst>
                                          <p:attrName>ppt_w</p:attrName>
                                        </p:attrNameLst>
                                      </p:cBhvr>
                                      <p:tavLst>
                                        <p:tav tm="0">
                                          <p:val>
                                            <p:strVal val="#ppt_w*0.70"/>
                                          </p:val>
                                        </p:tav>
                                        <p:tav tm="100000">
                                          <p:val>
                                            <p:strVal val="#ppt_w"/>
                                          </p:val>
                                        </p:tav>
                                      </p:tavLst>
                                    </p:anim>
                                    <p:anim calcmode="lin" valueType="num">
                                      <p:cBhvr>
                                        <p:cTn id="8" dur="1000" fill="hold"/>
                                        <p:tgtEl>
                                          <p:spTgt spid="56325"/>
                                        </p:tgtEl>
                                        <p:attrNameLst>
                                          <p:attrName>ppt_h</p:attrName>
                                        </p:attrNameLst>
                                      </p:cBhvr>
                                      <p:tavLst>
                                        <p:tav tm="0">
                                          <p:val>
                                            <p:strVal val="#ppt_h"/>
                                          </p:val>
                                        </p:tav>
                                        <p:tav tm="100000">
                                          <p:val>
                                            <p:strVal val="#ppt_h"/>
                                          </p:val>
                                        </p:tav>
                                      </p:tavLst>
                                    </p:anim>
                                    <p:animEffect transition="in" filter="fade">
                                      <p:cBhvr>
                                        <p:cTn id="9" dur="1000"/>
                                        <p:tgtEl>
                                          <p:spTgt spid="56325"/>
                                        </p:tgtEl>
                                      </p:cBhvr>
                                    </p:animEffect>
                                  </p:childTnLst>
                                  <p:subTnLst>
                                    <p:set>
                                      <p:cBhvr override="childStyle">
                                        <p:cTn dur="1" fill="hold" display="0" masterRel="sameClick" afterEffect="1">
                                          <p:stCondLst>
                                            <p:cond evt="end" delay="0">
                                              <p:tn val="5"/>
                                            </p:cond>
                                          </p:stCondLst>
                                        </p:cTn>
                                        <p:tgtEl>
                                          <p:spTgt spid="56325"/>
                                        </p:tgtEl>
                                        <p:attrNameLst>
                                          <p:attrName>style.visibility</p:attrName>
                                        </p:attrNameLst>
                                      </p:cBhvr>
                                      <p:to>
                                        <p:strVal val="hidden"/>
                                      </p:to>
                                    </p:set>
                                    <p:audio>
                                      <p:cMediaNode vol="30000">
                                        <p:cTn display="0" masterRel="sameClick">
                                          <p:stCondLst>
                                            <p:cond evt="begin" delay="0">
                                              <p:tn val="5"/>
                                            </p:cond>
                                          </p:stCondLst>
                                          <p:endCondLst>
                                            <p:cond evt="onStopAudio" delay="0">
                                              <p:tgtEl>
                                                <p:sldTgt/>
                                              </p:tgtEl>
                                            </p:cond>
                                          </p:endCondLst>
                                        </p:cTn>
                                        <p:tgtEl>
                                          <p:sndTgt r:embed="rId2" name="Large_clock_tick.wav"/>
                                        </p:tgtEl>
                                      </p:cMediaNode>
                                    </p:audio>
                                  </p:sub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6326"/>
                                        </p:tgtEl>
                                        <p:attrNameLst>
                                          <p:attrName>style.visibility</p:attrName>
                                        </p:attrNameLst>
                                      </p:cBhvr>
                                      <p:to>
                                        <p:strVal val="visible"/>
                                      </p:to>
                                    </p:set>
                                    <p:anim calcmode="lin" valueType="num">
                                      <p:cBhvr>
                                        <p:cTn id="13" dur="1000" fill="hold"/>
                                        <p:tgtEl>
                                          <p:spTgt spid="56326"/>
                                        </p:tgtEl>
                                        <p:attrNameLst>
                                          <p:attrName>ppt_w</p:attrName>
                                        </p:attrNameLst>
                                      </p:cBhvr>
                                      <p:tavLst>
                                        <p:tav tm="0">
                                          <p:val>
                                            <p:strVal val="#ppt_w*0.70"/>
                                          </p:val>
                                        </p:tav>
                                        <p:tav tm="100000">
                                          <p:val>
                                            <p:strVal val="#ppt_w"/>
                                          </p:val>
                                        </p:tav>
                                      </p:tavLst>
                                    </p:anim>
                                    <p:anim calcmode="lin" valueType="num">
                                      <p:cBhvr>
                                        <p:cTn id="14" dur="1000" fill="hold"/>
                                        <p:tgtEl>
                                          <p:spTgt spid="56326"/>
                                        </p:tgtEl>
                                        <p:attrNameLst>
                                          <p:attrName>ppt_h</p:attrName>
                                        </p:attrNameLst>
                                      </p:cBhvr>
                                      <p:tavLst>
                                        <p:tav tm="0">
                                          <p:val>
                                            <p:strVal val="#ppt_h"/>
                                          </p:val>
                                        </p:tav>
                                        <p:tav tm="100000">
                                          <p:val>
                                            <p:strVal val="#ppt_h"/>
                                          </p:val>
                                        </p:tav>
                                      </p:tavLst>
                                    </p:anim>
                                    <p:animEffect transition="in" filter="fade">
                                      <p:cBhvr>
                                        <p:cTn id="15" dur="1000"/>
                                        <p:tgtEl>
                                          <p:spTgt spid="56326"/>
                                        </p:tgtEl>
                                      </p:cBhvr>
                                    </p:animEffect>
                                  </p:childTnLst>
                                  <p:subTnLst>
                                    <p:set>
                                      <p:cBhvr override="childStyle">
                                        <p:cTn dur="1" fill="hold" display="0" masterRel="sameClick" afterEffect="1">
                                          <p:stCondLst>
                                            <p:cond evt="end" delay="0">
                                              <p:tn val="11"/>
                                            </p:cond>
                                          </p:stCondLst>
                                        </p:cTn>
                                        <p:tgtEl>
                                          <p:spTgt spid="5632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Large_clock_tick.wav"/>
                                        </p:tgtEl>
                                      </p:cMediaNode>
                                    </p:audio>
                                  </p:sub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calcmode="lin" valueType="num">
                                      <p:cBhvr>
                                        <p:cTn id="19" dur="1000" fill="hold"/>
                                        <p:tgtEl>
                                          <p:spTgt spid="56327"/>
                                        </p:tgtEl>
                                        <p:attrNameLst>
                                          <p:attrName>ppt_w</p:attrName>
                                        </p:attrNameLst>
                                      </p:cBhvr>
                                      <p:tavLst>
                                        <p:tav tm="0">
                                          <p:val>
                                            <p:strVal val="#ppt_w*0.70"/>
                                          </p:val>
                                        </p:tav>
                                        <p:tav tm="100000">
                                          <p:val>
                                            <p:strVal val="#ppt_w"/>
                                          </p:val>
                                        </p:tav>
                                      </p:tavLst>
                                    </p:anim>
                                    <p:anim calcmode="lin" valueType="num">
                                      <p:cBhvr>
                                        <p:cTn id="20" dur="1000" fill="hold"/>
                                        <p:tgtEl>
                                          <p:spTgt spid="56327"/>
                                        </p:tgtEl>
                                        <p:attrNameLst>
                                          <p:attrName>ppt_h</p:attrName>
                                        </p:attrNameLst>
                                      </p:cBhvr>
                                      <p:tavLst>
                                        <p:tav tm="0">
                                          <p:val>
                                            <p:strVal val="#ppt_h"/>
                                          </p:val>
                                        </p:tav>
                                        <p:tav tm="100000">
                                          <p:val>
                                            <p:strVal val="#ppt_h"/>
                                          </p:val>
                                        </p:tav>
                                      </p:tavLst>
                                    </p:anim>
                                    <p:animEffect transition="in" filter="fade">
                                      <p:cBhvr>
                                        <p:cTn id="21" dur="1000"/>
                                        <p:tgtEl>
                                          <p:spTgt spid="56327"/>
                                        </p:tgtEl>
                                      </p:cBhvr>
                                    </p:animEffect>
                                  </p:childTnLst>
                                  <p:subTnLst>
                                    <p:set>
                                      <p:cBhvr override="childStyle">
                                        <p:cTn dur="1" fill="hold" display="0" masterRel="sameClick" afterEffect="1">
                                          <p:stCondLst>
                                            <p:cond evt="end" delay="0">
                                              <p:tn val="17"/>
                                            </p:cond>
                                          </p:stCondLst>
                                        </p:cTn>
                                        <p:tgtEl>
                                          <p:spTgt spid="56327"/>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Large_clock_tick.wav"/>
                                        </p:tgtEl>
                                      </p:cMediaNode>
                                    </p:audio>
                                  </p:sub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6328"/>
                                        </p:tgtEl>
                                        <p:attrNameLst>
                                          <p:attrName>style.visibility</p:attrName>
                                        </p:attrNameLst>
                                      </p:cBhvr>
                                      <p:to>
                                        <p:strVal val="visible"/>
                                      </p:to>
                                    </p:set>
                                    <p:anim calcmode="lin" valueType="num">
                                      <p:cBhvr>
                                        <p:cTn id="25" dur="1000" fill="hold"/>
                                        <p:tgtEl>
                                          <p:spTgt spid="56328"/>
                                        </p:tgtEl>
                                        <p:attrNameLst>
                                          <p:attrName>ppt_w</p:attrName>
                                        </p:attrNameLst>
                                      </p:cBhvr>
                                      <p:tavLst>
                                        <p:tav tm="0">
                                          <p:val>
                                            <p:strVal val="#ppt_w*0.70"/>
                                          </p:val>
                                        </p:tav>
                                        <p:tav tm="100000">
                                          <p:val>
                                            <p:strVal val="#ppt_w"/>
                                          </p:val>
                                        </p:tav>
                                      </p:tavLst>
                                    </p:anim>
                                    <p:anim calcmode="lin" valueType="num">
                                      <p:cBhvr>
                                        <p:cTn id="26" dur="1000" fill="hold"/>
                                        <p:tgtEl>
                                          <p:spTgt spid="56328"/>
                                        </p:tgtEl>
                                        <p:attrNameLst>
                                          <p:attrName>ppt_h</p:attrName>
                                        </p:attrNameLst>
                                      </p:cBhvr>
                                      <p:tavLst>
                                        <p:tav tm="0">
                                          <p:val>
                                            <p:strVal val="#ppt_h"/>
                                          </p:val>
                                        </p:tav>
                                        <p:tav tm="100000">
                                          <p:val>
                                            <p:strVal val="#ppt_h"/>
                                          </p:val>
                                        </p:tav>
                                      </p:tavLst>
                                    </p:anim>
                                    <p:animEffect transition="in" filter="fade">
                                      <p:cBhvr>
                                        <p:cTn id="27" dur="1000"/>
                                        <p:tgtEl>
                                          <p:spTgt spid="56328"/>
                                        </p:tgtEl>
                                      </p:cBhvr>
                                    </p:animEffect>
                                  </p:childTnLst>
                                  <p:subTnLst>
                                    <p:set>
                                      <p:cBhvr override="childStyle">
                                        <p:cTn dur="1" fill="hold" display="0" masterRel="sameClick" afterEffect="1">
                                          <p:stCondLst>
                                            <p:cond evt="end" delay="0">
                                              <p:tn val="23"/>
                                            </p:cond>
                                          </p:stCondLst>
                                        </p:cTn>
                                        <p:tgtEl>
                                          <p:spTgt spid="5632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Large_clock_tick.wav"/>
                                        </p:tgtEl>
                                      </p:cMediaNode>
                                    </p:audio>
                                  </p:sub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6329"/>
                                        </p:tgtEl>
                                        <p:attrNameLst>
                                          <p:attrName>style.visibility</p:attrName>
                                        </p:attrNameLst>
                                      </p:cBhvr>
                                      <p:to>
                                        <p:strVal val="visible"/>
                                      </p:to>
                                    </p:set>
                                    <p:anim calcmode="lin" valueType="num">
                                      <p:cBhvr>
                                        <p:cTn id="31" dur="1000" fill="hold"/>
                                        <p:tgtEl>
                                          <p:spTgt spid="56329"/>
                                        </p:tgtEl>
                                        <p:attrNameLst>
                                          <p:attrName>ppt_w</p:attrName>
                                        </p:attrNameLst>
                                      </p:cBhvr>
                                      <p:tavLst>
                                        <p:tav tm="0">
                                          <p:val>
                                            <p:strVal val="#ppt_w*0.70"/>
                                          </p:val>
                                        </p:tav>
                                        <p:tav tm="100000">
                                          <p:val>
                                            <p:strVal val="#ppt_w"/>
                                          </p:val>
                                        </p:tav>
                                      </p:tavLst>
                                    </p:anim>
                                    <p:anim calcmode="lin" valueType="num">
                                      <p:cBhvr>
                                        <p:cTn id="32" dur="1000" fill="hold"/>
                                        <p:tgtEl>
                                          <p:spTgt spid="56329"/>
                                        </p:tgtEl>
                                        <p:attrNameLst>
                                          <p:attrName>ppt_h</p:attrName>
                                        </p:attrNameLst>
                                      </p:cBhvr>
                                      <p:tavLst>
                                        <p:tav tm="0">
                                          <p:val>
                                            <p:strVal val="#ppt_h"/>
                                          </p:val>
                                        </p:tav>
                                        <p:tav tm="100000">
                                          <p:val>
                                            <p:strVal val="#ppt_h"/>
                                          </p:val>
                                        </p:tav>
                                      </p:tavLst>
                                    </p:anim>
                                    <p:animEffect transition="in" filter="fade">
                                      <p:cBhvr>
                                        <p:cTn id="33" dur="1000"/>
                                        <p:tgtEl>
                                          <p:spTgt spid="56329"/>
                                        </p:tgtEl>
                                      </p:cBhvr>
                                    </p:animEffect>
                                  </p:childTnLst>
                                  <p:subTnLst>
                                    <p:set>
                                      <p:cBhvr override="childStyle">
                                        <p:cTn dur="1" fill="hold" display="0" masterRel="sameClick" afterEffect="1">
                                          <p:stCondLst>
                                            <p:cond evt="end" delay="0">
                                              <p:tn val="29"/>
                                            </p:cond>
                                          </p:stCondLst>
                                        </p:cTn>
                                        <p:tgtEl>
                                          <p:spTgt spid="56329"/>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Large_clock_tick.wav"/>
                                        </p:tgtEl>
                                      </p:cMediaNode>
                                    </p:audio>
                                  </p:sub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56330"/>
                                        </p:tgtEl>
                                        <p:attrNameLst>
                                          <p:attrName>style.visibility</p:attrName>
                                        </p:attrNameLst>
                                      </p:cBhvr>
                                      <p:to>
                                        <p:strVal val="visible"/>
                                      </p:to>
                                    </p:set>
                                    <p:anim calcmode="lin" valueType="num">
                                      <p:cBhvr>
                                        <p:cTn id="37" dur="1000" fill="hold"/>
                                        <p:tgtEl>
                                          <p:spTgt spid="56330"/>
                                        </p:tgtEl>
                                        <p:attrNameLst>
                                          <p:attrName>ppt_w</p:attrName>
                                        </p:attrNameLst>
                                      </p:cBhvr>
                                      <p:tavLst>
                                        <p:tav tm="0">
                                          <p:val>
                                            <p:strVal val="#ppt_w*0.70"/>
                                          </p:val>
                                        </p:tav>
                                        <p:tav tm="100000">
                                          <p:val>
                                            <p:strVal val="#ppt_w"/>
                                          </p:val>
                                        </p:tav>
                                      </p:tavLst>
                                    </p:anim>
                                    <p:anim calcmode="lin" valueType="num">
                                      <p:cBhvr>
                                        <p:cTn id="38" dur="1000" fill="hold"/>
                                        <p:tgtEl>
                                          <p:spTgt spid="56330"/>
                                        </p:tgtEl>
                                        <p:attrNameLst>
                                          <p:attrName>ppt_h</p:attrName>
                                        </p:attrNameLst>
                                      </p:cBhvr>
                                      <p:tavLst>
                                        <p:tav tm="0">
                                          <p:val>
                                            <p:strVal val="#ppt_h"/>
                                          </p:val>
                                        </p:tav>
                                        <p:tav tm="100000">
                                          <p:val>
                                            <p:strVal val="#ppt_h"/>
                                          </p:val>
                                        </p:tav>
                                      </p:tavLst>
                                    </p:anim>
                                    <p:animEffect transition="in" filter="fade">
                                      <p:cBhvr>
                                        <p:cTn id="39" dur="1000"/>
                                        <p:tgtEl>
                                          <p:spTgt spid="56330"/>
                                        </p:tgtEl>
                                      </p:cBhvr>
                                    </p:animEffect>
                                  </p:childTnLst>
                                  <p:subTnLst>
                                    <p:set>
                                      <p:cBhvr override="childStyle">
                                        <p:cTn dur="1" fill="hold" display="0" masterRel="sameClick" afterEffect="1">
                                          <p:stCondLst>
                                            <p:cond evt="end" delay="0">
                                              <p:tn val="35"/>
                                            </p:cond>
                                          </p:stCondLst>
                                        </p:cTn>
                                        <p:tgtEl>
                                          <p:spTgt spid="56330"/>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Large_clock_tick.wav"/>
                                        </p:tgtEl>
                                      </p:cMediaNode>
                                    </p:audio>
                                  </p:sub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56331"/>
                                        </p:tgtEl>
                                        <p:attrNameLst>
                                          <p:attrName>style.visibility</p:attrName>
                                        </p:attrNameLst>
                                      </p:cBhvr>
                                      <p:to>
                                        <p:strVal val="visible"/>
                                      </p:to>
                                    </p:set>
                                    <p:anim calcmode="lin" valueType="num">
                                      <p:cBhvr>
                                        <p:cTn id="43" dur="1000" fill="hold"/>
                                        <p:tgtEl>
                                          <p:spTgt spid="56331"/>
                                        </p:tgtEl>
                                        <p:attrNameLst>
                                          <p:attrName>ppt_w</p:attrName>
                                        </p:attrNameLst>
                                      </p:cBhvr>
                                      <p:tavLst>
                                        <p:tav tm="0">
                                          <p:val>
                                            <p:strVal val="#ppt_w*0.70"/>
                                          </p:val>
                                        </p:tav>
                                        <p:tav tm="100000">
                                          <p:val>
                                            <p:strVal val="#ppt_w"/>
                                          </p:val>
                                        </p:tav>
                                      </p:tavLst>
                                    </p:anim>
                                    <p:anim calcmode="lin" valueType="num">
                                      <p:cBhvr>
                                        <p:cTn id="44" dur="1000" fill="hold"/>
                                        <p:tgtEl>
                                          <p:spTgt spid="56331"/>
                                        </p:tgtEl>
                                        <p:attrNameLst>
                                          <p:attrName>ppt_h</p:attrName>
                                        </p:attrNameLst>
                                      </p:cBhvr>
                                      <p:tavLst>
                                        <p:tav tm="0">
                                          <p:val>
                                            <p:strVal val="#ppt_h"/>
                                          </p:val>
                                        </p:tav>
                                        <p:tav tm="100000">
                                          <p:val>
                                            <p:strVal val="#ppt_h"/>
                                          </p:val>
                                        </p:tav>
                                      </p:tavLst>
                                    </p:anim>
                                    <p:animEffect transition="in" filter="fade">
                                      <p:cBhvr>
                                        <p:cTn id="45" dur="1000"/>
                                        <p:tgtEl>
                                          <p:spTgt spid="56331"/>
                                        </p:tgtEl>
                                      </p:cBhvr>
                                    </p:animEffect>
                                  </p:childTnLst>
                                  <p:subTnLst>
                                    <p:set>
                                      <p:cBhvr override="childStyle">
                                        <p:cTn dur="1" fill="hold" display="0" masterRel="sameClick" afterEffect="1">
                                          <p:stCondLst>
                                            <p:cond evt="end" delay="0">
                                              <p:tn val="41"/>
                                            </p:cond>
                                          </p:stCondLst>
                                        </p:cTn>
                                        <p:tgtEl>
                                          <p:spTgt spid="56331"/>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Large_clock_tick.wav"/>
                                        </p:tgtEl>
                                      </p:cMediaNode>
                                    </p:audio>
                                  </p:subTnLst>
                                </p:cTn>
                              </p:par>
                            </p:childTnLst>
                          </p:cTn>
                        </p:par>
                        <p:par>
                          <p:cTn id="46" fill="hold" nodeType="afterGroup">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56332"/>
                                        </p:tgtEl>
                                        <p:attrNameLst>
                                          <p:attrName>style.visibility</p:attrName>
                                        </p:attrNameLst>
                                      </p:cBhvr>
                                      <p:to>
                                        <p:strVal val="visible"/>
                                      </p:to>
                                    </p:set>
                                    <p:anim calcmode="lin" valueType="num">
                                      <p:cBhvr>
                                        <p:cTn id="49" dur="1000" fill="hold"/>
                                        <p:tgtEl>
                                          <p:spTgt spid="56332"/>
                                        </p:tgtEl>
                                        <p:attrNameLst>
                                          <p:attrName>ppt_w</p:attrName>
                                        </p:attrNameLst>
                                      </p:cBhvr>
                                      <p:tavLst>
                                        <p:tav tm="0">
                                          <p:val>
                                            <p:strVal val="#ppt_w*0.70"/>
                                          </p:val>
                                        </p:tav>
                                        <p:tav tm="100000">
                                          <p:val>
                                            <p:strVal val="#ppt_w"/>
                                          </p:val>
                                        </p:tav>
                                      </p:tavLst>
                                    </p:anim>
                                    <p:anim calcmode="lin" valueType="num">
                                      <p:cBhvr>
                                        <p:cTn id="50" dur="1000" fill="hold"/>
                                        <p:tgtEl>
                                          <p:spTgt spid="56332"/>
                                        </p:tgtEl>
                                        <p:attrNameLst>
                                          <p:attrName>ppt_h</p:attrName>
                                        </p:attrNameLst>
                                      </p:cBhvr>
                                      <p:tavLst>
                                        <p:tav tm="0">
                                          <p:val>
                                            <p:strVal val="#ppt_h"/>
                                          </p:val>
                                        </p:tav>
                                        <p:tav tm="100000">
                                          <p:val>
                                            <p:strVal val="#ppt_h"/>
                                          </p:val>
                                        </p:tav>
                                      </p:tavLst>
                                    </p:anim>
                                    <p:animEffect transition="in" filter="fade">
                                      <p:cBhvr>
                                        <p:cTn id="51" dur="1000"/>
                                        <p:tgtEl>
                                          <p:spTgt spid="56332"/>
                                        </p:tgtEl>
                                      </p:cBhvr>
                                    </p:animEffect>
                                  </p:childTnLst>
                                  <p:subTnLst>
                                    <p:set>
                                      <p:cBhvr override="childStyle">
                                        <p:cTn dur="1" fill="hold" display="0" masterRel="sameClick" afterEffect="1">
                                          <p:stCondLst>
                                            <p:cond evt="end" delay="0">
                                              <p:tn val="47"/>
                                            </p:cond>
                                          </p:stCondLst>
                                        </p:cTn>
                                        <p:tgtEl>
                                          <p:spTgt spid="56332"/>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Large_clock_tick.wav"/>
                                        </p:tgtEl>
                                      </p:cMediaNode>
                                    </p:audio>
                                  </p:subTnLst>
                                </p:cTn>
                              </p:par>
                            </p:childTnLst>
                          </p:cTn>
                        </p:par>
                        <p:par>
                          <p:cTn id="52" fill="hold" nodeType="afterGroup">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56333"/>
                                        </p:tgtEl>
                                        <p:attrNameLst>
                                          <p:attrName>style.visibility</p:attrName>
                                        </p:attrNameLst>
                                      </p:cBhvr>
                                      <p:to>
                                        <p:strVal val="visible"/>
                                      </p:to>
                                    </p:set>
                                    <p:anim calcmode="lin" valueType="num">
                                      <p:cBhvr>
                                        <p:cTn id="55" dur="1000" fill="hold"/>
                                        <p:tgtEl>
                                          <p:spTgt spid="56333"/>
                                        </p:tgtEl>
                                        <p:attrNameLst>
                                          <p:attrName>ppt_w</p:attrName>
                                        </p:attrNameLst>
                                      </p:cBhvr>
                                      <p:tavLst>
                                        <p:tav tm="0">
                                          <p:val>
                                            <p:strVal val="#ppt_w*0.70"/>
                                          </p:val>
                                        </p:tav>
                                        <p:tav tm="100000">
                                          <p:val>
                                            <p:strVal val="#ppt_w"/>
                                          </p:val>
                                        </p:tav>
                                      </p:tavLst>
                                    </p:anim>
                                    <p:anim calcmode="lin" valueType="num">
                                      <p:cBhvr>
                                        <p:cTn id="56" dur="1000" fill="hold"/>
                                        <p:tgtEl>
                                          <p:spTgt spid="56333"/>
                                        </p:tgtEl>
                                        <p:attrNameLst>
                                          <p:attrName>ppt_h</p:attrName>
                                        </p:attrNameLst>
                                      </p:cBhvr>
                                      <p:tavLst>
                                        <p:tav tm="0">
                                          <p:val>
                                            <p:strVal val="#ppt_h"/>
                                          </p:val>
                                        </p:tav>
                                        <p:tav tm="100000">
                                          <p:val>
                                            <p:strVal val="#ppt_h"/>
                                          </p:val>
                                        </p:tav>
                                      </p:tavLst>
                                    </p:anim>
                                    <p:animEffect transition="in" filter="fade">
                                      <p:cBhvr>
                                        <p:cTn id="57" dur="1000"/>
                                        <p:tgtEl>
                                          <p:spTgt spid="56333"/>
                                        </p:tgtEl>
                                      </p:cBhvr>
                                    </p:animEffect>
                                  </p:childTnLst>
                                  <p:subTnLst>
                                    <p:set>
                                      <p:cBhvr override="childStyle">
                                        <p:cTn dur="1" fill="hold" display="0" masterRel="sameClick" afterEffect="1">
                                          <p:stCondLst>
                                            <p:cond evt="end" delay="0">
                                              <p:tn val="53"/>
                                            </p:cond>
                                          </p:stCondLst>
                                        </p:cTn>
                                        <p:tgtEl>
                                          <p:spTgt spid="56333"/>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Large_clock_tick.wav"/>
                                        </p:tgtEl>
                                      </p:cMediaNode>
                                    </p:audio>
                                  </p:subTnLst>
                                </p:cTn>
                              </p:par>
                            </p:childTnLst>
                          </p:cTn>
                        </p:par>
                        <p:par>
                          <p:cTn id="58" fill="hold" nodeType="afterGroup">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56334"/>
                                        </p:tgtEl>
                                        <p:attrNameLst>
                                          <p:attrName>style.visibility</p:attrName>
                                        </p:attrNameLst>
                                      </p:cBhvr>
                                      <p:to>
                                        <p:strVal val="visible"/>
                                      </p:to>
                                    </p:set>
                                    <p:anim calcmode="lin" valueType="num">
                                      <p:cBhvr>
                                        <p:cTn id="61" dur="1000" fill="hold"/>
                                        <p:tgtEl>
                                          <p:spTgt spid="56334"/>
                                        </p:tgtEl>
                                        <p:attrNameLst>
                                          <p:attrName>ppt_w</p:attrName>
                                        </p:attrNameLst>
                                      </p:cBhvr>
                                      <p:tavLst>
                                        <p:tav tm="0">
                                          <p:val>
                                            <p:strVal val="#ppt_w*0.70"/>
                                          </p:val>
                                        </p:tav>
                                        <p:tav tm="100000">
                                          <p:val>
                                            <p:strVal val="#ppt_w"/>
                                          </p:val>
                                        </p:tav>
                                      </p:tavLst>
                                    </p:anim>
                                    <p:anim calcmode="lin" valueType="num">
                                      <p:cBhvr>
                                        <p:cTn id="62" dur="1000" fill="hold"/>
                                        <p:tgtEl>
                                          <p:spTgt spid="56334"/>
                                        </p:tgtEl>
                                        <p:attrNameLst>
                                          <p:attrName>ppt_h</p:attrName>
                                        </p:attrNameLst>
                                      </p:cBhvr>
                                      <p:tavLst>
                                        <p:tav tm="0">
                                          <p:val>
                                            <p:strVal val="#ppt_h"/>
                                          </p:val>
                                        </p:tav>
                                        <p:tav tm="100000">
                                          <p:val>
                                            <p:strVal val="#ppt_h"/>
                                          </p:val>
                                        </p:tav>
                                      </p:tavLst>
                                    </p:anim>
                                    <p:animEffect transition="in" filter="fade">
                                      <p:cBhvr>
                                        <p:cTn id="63" dur="1000"/>
                                        <p:tgtEl>
                                          <p:spTgt spid="56334"/>
                                        </p:tgtEl>
                                      </p:cBhvr>
                                    </p:animEffect>
                                  </p:childTnLst>
                                  <p:subTnLst>
                                    <p:set>
                                      <p:cBhvr override="childStyle">
                                        <p:cTn dur="1" fill="hold" display="0" masterRel="sameClick" afterEffect="1">
                                          <p:stCondLst>
                                            <p:cond evt="end" delay="0">
                                              <p:tn val="59"/>
                                            </p:cond>
                                          </p:stCondLst>
                                        </p:cTn>
                                        <p:tgtEl>
                                          <p:spTgt spid="56334"/>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Large_clock_tick.wav"/>
                                        </p:tgtEl>
                                      </p:cMediaNode>
                                    </p:audio>
                                  </p:subTnLst>
                                </p:cTn>
                              </p:par>
                            </p:childTnLst>
                          </p:cTn>
                        </p:par>
                        <p:par>
                          <p:cTn id="64" fill="hold" nodeType="afterGroup">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56335"/>
                                        </p:tgtEl>
                                        <p:attrNameLst>
                                          <p:attrName>style.visibility</p:attrName>
                                        </p:attrNameLst>
                                      </p:cBhvr>
                                      <p:to>
                                        <p:strVal val="visible"/>
                                      </p:to>
                                    </p:set>
                                    <p:anim calcmode="lin" valueType="num">
                                      <p:cBhvr>
                                        <p:cTn id="67" dur="1000" fill="hold"/>
                                        <p:tgtEl>
                                          <p:spTgt spid="56335"/>
                                        </p:tgtEl>
                                        <p:attrNameLst>
                                          <p:attrName>ppt_w</p:attrName>
                                        </p:attrNameLst>
                                      </p:cBhvr>
                                      <p:tavLst>
                                        <p:tav tm="0">
                                          <p:val>
                                            <p:strVal val="#ppt_w*0.70"/>
                                          </p:val>
                                        </p:tav>
                                        <p:tav tm="100000">
                                          <p:val>
                                            <p:strVal val="#ppt_w"/>
                                          </p:val>
                                        </p:tav>
                                      </p:tavLst>
                                    </p:anim>
                                    <p:anim calcmode="lin" valueType="num">
                                      <p:cBhvr>
                                        <p:cTn id="68" dur="1000" fill="hold"/>
                                        <p:tgtEl>
                                          <p:spTgt spid="56335"/>
                                        </p:tgtEl>
                                        <p:attrNameLst>
                                          <p:attrName>ppt_h</p:attrName>
                                        </p:attrNameLst>
                                      </p:cBhvr>
                                      <p:tavLst>
                                        <p:tav tm="0">
                                          <p:val>
                                            <p:strVal val="#ppt_h"/>
                                          </p:val>
                                        </p:tav>
                                        <p:tav tm="100000">
                                          <p:val>
                                            <p:strVal val="#ppt_h"/>
                                          </p:val>
                                        </p:tav>
                                      </p:tavLst>
                                    </p:anim>
                                    <p:animEffect transition="in" filter="fade">
                                      <p:cBhvr>
                                        <p:cTn id="69" dur="1000"/>
                                        <p:tgtEl>
                                          <p:spTgt spid="56335"/>
                                        </p:tgtEl>
                                      </p:cBhvr>
                                    </p:animEffect>
                                  </p:childTnLst>
                                  <p:subTnLst>
                                    <p:set>
                                      <p:cBhvr override="childStyle">
                                        <p:cTn dur="1" fill="hold" display="0" masterRel="sameClick" afterEffect="1">
                                          <p:stCondLst>
                                            <p:cond evt="end" delay="0">
                                              <p:tn val="65"/>
                                            </p:cond>
                                          </p:stCondLst>
                                        </p:cTn>
                                        <p:tgtEl>
                                          <p:spTgt spid="56335"/>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Large_clock_tick.wav"/>
                                        </p:tgtEl>
                                      </p:cMediaNode>
                                    </p:audio>
                                  </p:subTnLst>
                                </p:cTn>
                              </p:par>
                            </p:childTnLst>
                          </p:cTn>
                        </p:par>
                        <p:par>
                          <p:cTn id="70" fill="hold" nodeType="afterGroup">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56336"/>
                                        </p:tgtEl>
                                        <p:attrNameLst>
                                          <p:attrName>style.visibility</p:attrName>
                                        </p:attrNameLst>
                                      </p:cBhvr>
                                      <p:to>
                                        <p:strVal val="visible"/>
                                      </p:to>
                                    </p:set>
                                    <p:anim calcmode="lin" valueType="num">
                                      <p:cBhvr>
                                        <p:cTn id="73" dur="1000" fill="hold"/>
                                        <p:tgtEl>
                                          <p:spTgt spid="56336"/>
                                        </p:tgtEl>
                                        <p:attrNameLst>
                                          <p:attrName>ppt_w</p:attrName>
                                        </p:attrNameLst>
                                      </p:cBhvr>
                                      <p:tavLst>
                                        <p:tav tm="0">
                                          <p:val>
                                            <p:strVal val="#ppt_w*0.70"/>
                                          </p:val>
                                        </p:tav>
                                        <p:tav tm="100000">
                                          <p:val>
                                            <p:strVal val="#ppt_w"/>
                                          </p:val>
                                        </p:tav>
                                      </p:tavLst>
                                    </p:anim>
                                    <p:anim calcmode="lin" valueType="num">
                                      <p:cBhvr>
                                        <p:cTn id="74" dur="1000" fill="hold"/>
                                        <p:tgtEl>
                                          <p:spTgt spid="56336"/>
                                        </p:tgtEl>
                                        <p:attrNameLst>
                                          <p:attrName>ppt_h</p:attrName>
                                        </p:attrNameLst>
                                      </p:cBhvr>
                                      <p:tavLst>
                                        <p:tav tm="0">
                                          <p:val>
                                            <p:strVal val="#ppt_h"/>
                                          </p:val>
                                        </p:tav>
                                        <p:tav tm="100000">
                                          <p:val>
                                            <p:strVal val="#ppt_h"/>
                                          </p:val>
                                        </p:tav>
                                      </p:tavLst>
                                    </p:anim>
                                    <p:animEffect transition="in" filter="fade">
                                      <p:cBhvr>
                                        <p:cTn id="75" dur="1000"/>
                                        <p:tgtEl>
                                          <p:spTgt spid="56336"/>
                                        </p:tgtEl>
                                      </p:cBhvr>
                                    </p:animEffect>
                                  </p:childTnLst>
                                  <p:subTnLst>
                                    <p:set>
                                      <p:cBhvr override="childStyle">
                                        <p:cTn dur="1" fill="hold" display="0" masterRel="sameClick" afterEffect="1">
                                          <p:stCondLst>
                                            <p:cond evt="end" delay="0">
                                              <p:tn val="71"/>
                                            </p:cond>
                                          </p:stCondLst>
                                        </p:cTn>
                                        <p:tgtEl>
                                          <p:spTgt spid="56336"/>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2" name="Large_clock_tick.wav"/>
                                        </p:tgtEl>
                                      </p:cMediaNode>
                                    </p:audio>
                                  </p:subTnLst>
                                </p:cTn>
                              </p:par>
                            </p:childTnLst>
                          </p:cTn>
                        </p:par>
                        <p:par>
                          <p:cTn id="76" fill="hold" nodeType="afterGroup">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56337"/>
                                        </p:tgtEl>
                                        <p:attrNameLst>
                                          <p:attrName>style.visibility</p:attrName>
                                        </p:attrNameLst>
                                      </p:cBhvr>
                                      <p:to>
                                        <p:strVal val="visible"/>
                                      </p:to>
                                    </p:set>
                                    <p:anim calcmode="lin" valueType="num">
                                      <p:cBhvr>
                                        <p:cTn id="79" dur="1000" fill="hold"/>
                                        <p:tgtEl>
                                          <p:spTgt spid="56337"/>
                                        </p:tgtEl>
                                        <p:attrNameLst>
                                          <p:attrName>ppt_w</p:attrName>
                                        </p:attrNameLst>
                                      </p:cBhvr>
                                      <p:tavLst>
                                        <p:tav tm="0">
                                          <p:val>
                                            <p:strVal val="#ppt_w*0.70"/>
                                          </p:val>
                                        </p:tav>
                                        <p:tav tm="100000">
                                          <p:val>
                                            <p:strVal val="#ppt_w"/>
                                          </p:val>
                                        </p:tav>
                                      </p:tavLst>
                                    </p:anim>
                                    <p:anim calcmode="lin" valueType="num">
                                      <p:cBhvr>
                                        <p:cTn id="80" dur="1000" fill="hold"/>
                                        <p:tgtEl>
                                          <p:spTgt spid="56337"/>
                                        </p:tgtEl>
                                        <p:attrNameLst>
                                          <p:attrName>ppt_h</p:attrName>
                                        </p:attrNameLst>
                                      </p:cBhvr>
                                      <p:tavLst>
                                        <p:tav tm="0">
                                          <p:val>
                                            <p:strVal val="#ppt_h"/>
                                          </p:val>
                                        </p:tav>
                                        <p:tav tm="100000">
                                          <p:val>
                                            <p:strVal val="#ppt_h"/>
                                          </p:val>
                                        </p:tav>
                                      </p:tavLst>
                                    </p:anim>
                                    <p:animEffect transition="in" filter="fade">
                                      <p:cBhvr>
                                        <p:cTn id="81" dur="1000"/>
                                        <p:tgtEl>
                                          <p:spTgt spid="56337"/>
                                        </p:tgtEl>
                                      </p:cBhvr>
                                    </p:animEffect>
                                  </p:childTnLst>
                                  <p:subTnLst>
                                    <p:set>
                                      <p:cBhvr override="childStyle">
                                        <p:cTn dur="1" fill="hold" display="0" masterRel="sameClick" afterEffect="1">
                                          <p:stCondLst>
                                            <p:cond evt="end" delay="0">
                                              <p:tn val="77"/>
                                            </p:cond>
                                          </p:stCondLst>
                                        </p:cTn>
                                        <p:tgtEl>
                                          <p:spTgt spid="56337"/>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Large_clock_tick.wav"/>
                                        </p:tgtEl>
                                      </p:cMediaNode>
                                    </p:audio>
                                  </p:subTnLst>
                                </p:cTn>
                              </p:par>
                            </p:childTnLst>
                          </p:cTn>
                        </p:par>
                        <p:par>
                          <p:cTn id="82" fill="hold" nodeType="afterGroup">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56338"/>
                                        </p:tgtEl>
                                        <p:attrNameLst>
                                          <p:attrName>style.visibility</p:attrName>
                                        </p:attrNameLst>
                                      </p:cBhvr>
                                      <p:to>
                                        <p:strVal val="visible"/>
                                      </p:to>
                                    </p:set>
                                    <p:anim calcmode="lin" valueType="num">
                                      <p:cBhvr>
                                        <p:cTn id="85" dur="1000" fill="hold"/>
                                        <p:tgtEl>
                                          <p:spTgt spid="56338"/>
                                        </p:tgtEl>
                                        <p:attrNameLst>
                                          <p:attrName>ppt_w</p:attrName>
                                        </p:attrNameLst>
                                      </p:cBhvr>
                                      <p:tavLst>
                                        <p:tav tm="0">
                                          <p:val>
                                            <p:strVal val="#ppt_w*0.70"/>
                                          </p:val>
                                        </p:tav>
                                        <p:tav tm="100000">
                                          <p:val>
                                            <p:strVal val="#ppt_w"/>
                                          </p:val>
                                        </p:tav>
                                      </p:tavLst>
                                    </p:anim>
                                    <p:anim calcmode="lin" valueType="num">
                                      <p:cBhvr>
                                        <p:cTn id="86" dur="1000" fill="hold"/>
                                        <p:tgtEl>
                                          <p:spTgt spid="56338"/>
                                        </p:tgtEl>
                                        <p:attrNameLst>
                                          <p:attrName>ppt_h</p:attrName>
                                        </p:attrNameLst>
                                      </p:cBhvr>
                                      <p:tavLst>
                                        <p:tav tm="0">
                                          <p:val>
                                            <p:strVal val="#ppt_h"/>
                                          </p:val>
                                        </p:tav>
                                        <p:tav tm="100000">
                                          <p:val>
                                            <p:strVal val="#ppt_h"/>
                                          </p:val>
                                        </p:tav>
                                      </p:tavLst>
                                    </p:anim>
                                    <p:animEffect transition="in" filter="fade">
                                      <p:cBhvr>
                                        <p:cTn id="87" dur="1000"/>
                                        <p:tgtEl>
                                          <p:spTgt spid="56338"/>
                                        </p:tgtEl>
                                      </p:cBhvr>
                                    </p:animEffect>
                                  </p:childTnLst>
                                  <p:subTnLst>
                                    <p:set>
                                      <p:cBhvr override="childStyle">
                                        <p:cTn dur="1" fill="hold" display="0" masterRel="sameClick" afterEffect="1">
                                          <p:stCondLst>
                                            <p:cond evt="end" delay="0">
                                              <p:tn val="83"/>
                                            </p:cond>
                                          </p:stCondLst>
                                        </p:cTn>
                                        <p:tgtEl>
                                          <p:spTgt spid="56338"/>
                                        </p:tgtEl>
                                        <p:attrNameLst>
                                          <p:attrName>style.visibility</p:attrName>
                                        </p:attrNameLst>
                                      </p:cBhvr>
                                      <p:to>
                                        <p:strVal val="hidden"/>
                                      </p:to>
                                    </p:set>
                                    <p:audio>
                                      <p:cMediaNode vol="10000">
                                        <p:cTn display="0" masterRel="sameClick">
                                          <p:stCondLst>
                                            <p:cond evt="begin" delay="0">
                                              <p:tn val="83"/>
                                            </p:cond>
                                          </p:stCondLst>
                                          <p:endCondLst>
                                            <p:cond evt="onStopAudio" delay="0">
                                              <p:tgtEl>
                                                <p:sldTgt/>
                                              </p:tgtEl>
                                            </p:cond>
                                          </p:endCondLst>
                                        </p:cTn>
                                        <p:tgtEl>
                                          <p:sndTgt r:embed="rId2" name="Large_clock_tick.wav"/>
                                        </p:tgtEl>
                                      </p:cMediaNode>
                                    </p:audio>
                                  </p:subTnLst>
                                </p:cTn>
                              </p:par>
                            </p:childTnLst>
                          </p:cTn>
                        </p:par>
                        <p:par>
                          <p:cTn id="88" fill="hold" nodeType="afterGroup">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56339"/>
                                        </p:tgtEl>
                                        <p:attrNameLst>
                                          <p:attrName>style.visibility</p:attrName>
                                        </p:attrNameLst>
                                      </p:cBhvr>
                                      <p:to>
                                        <p:strVal val="visible"/>
                                      </p:to>
                                    </p:set>
                                    <p:anim calcmode="lin" valueType="num">
                                      <p:cBhvr>
                                        <p:cTn id="91" dur="1000" fill="hold"/>
                                        <p:tgtEl>
                                          <p:spTgt spid="56339"/>
                                        </p:tgtEl>
                                        <p:attrNameLst>
                                          <p:attrName>ppt_w</p:attrName>
                                        </p:attrNameLst>
                                      </p:cBhvr>
                                      <p:tavLst>
                                        <p:tav tm="0">
                                          <p:val>
                                            <p:strVal val="#ppt_w*0.70"/>
                                          </p:val>
                                        </p:tav>
                                        <p:tav tm="100000">
                                          <p:val>
                                            <p:strVal val="#ppt_w"/>
                                          </p:val>
                                        </p:tav>
                                      </p:tavLst>
                                    </p:anim>
                                    <p:anim calcmode="lin" valueType="num">
                                      <p:cBhvr>
                                        <p:cTn id="92" dur="1000" fill="hold"/>
                                        <p:tgtEl>
                                          <p:spTgt spid="56339"/>
                                        </p:tgtEl>
                                        <p:attrNameLst>
                                          <p:attrName>ppt_h</p:attrName>
                                        </p:attrNameLst>
                                      </p:cBhvr>
                                      <p:tavLst>
                                        <p:tav tm="0">
                                          <p:val>
                                            <p:strVal val="#ppt_h"/>
                                          </p:val>
                                        </p:tav>
                                        <p:tav tm="100000">
                                          <p:val>
                                            <p:strVal val="#ppt_h"/>
                                          </p:val>
                                        </p:tav>
                                      </p:tavLst>
                                    </p:anim>
                                    <p:animEffect transition="in" filter="fade">
                                      <p:cBhvr>
                                        <p:cTn id="93" dur="1000"/>
                                        <p:tgtEl>
                                          <p:spTgt spid="56339"/>
                                        </p:tgtEl>
                                      </p:cBhvr>
                                    </p:animEffect>
                                  </p:childTnLst>
                                  <p:subTnLst>
                                    <p:set>
                                      <p:cBhvr override="childStyle">
                                        <p:cTn dur="1" fill="hold" display="0" masterRel="sameClick" afterEffect="1">
                                          <p:stCondLst>
                                            <p:cond evt="end" delay="0">
                                              <p:tn val="89"/>
                                            </p:cond>
                                          </p:stCondLst>
                                        </p:cTn>
                                        <p:tgtEl>
                                          <p:spTgt spid="56339"/>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Large_clock_tick.wav"/>
                                        </p:tgtEl>
                                      </p:cMediaNode>
                                    </p:audio>
                                  </p:subTnLst>
                                </p:cTn>
                              </p:par>
                            </p:childTnLst>
                          </p:cTn>
                        </p:par>
                        <p:par>
                          <p:cTn id="94" fill="hold" nodeType="afterGroup">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56340"/>
                                        </p:tgtEl>
                                        <p:attrNameLst>
                                          <p:attrName>style.visibility</p:attrName>
                                        </p:attrNameLst>
                                      </p:cBhvr>
                                      <p:to>
                                        <p:strVal val="visible"/>
                                      </p:to>
                                    </p:set>
                                    <p:anim calcmode="lin" valueType="num">
                                      <p:cBhvr>
                                        <p:cTn id="97" dur="1000" fill="hold"/>
                                        <p:tgtEl>
                                          <p:spTgt spid="56340"/>
                                        </p:tgtEl>
                                        <p:attrNameLst>
                                          <p:attrName>ppt_w</p:attrName>
                                        </p:attrNameLst>
                                      </p:cBhvr>
                                      <p:tavLst>
                                        <p:tav tm="0">
                                          <p:val>
                                            <p:strVal val="#ppt_w*0.70"/>
                                          </p:val>
                                        </p:tav>
                                        <p:tav tm="100000">
                                          <p:val>
                                            <p:strVal val="#ppt_w"/>
                                          </p:val>
                                        </p:tav>
                                      </p:tavLst>
                                    </p:anim>
                                    <p:anim calcmode="lin" valueType="num">
                                      <p:cBhvr>
                                        <p:cTn id="98" dur="1000" fill="hold"/>
                                        <p:tgtEl>
                                          <p:spTgt spid="56340"/>
                                        </p:tgtEl>
                                        <p:attrNameLst>
                                          <p:attrName>ppt_h</p:attrName>
                                        </p:attrNameLst>
                                      </p:cBhvr>
                                      <p:tavLst>
                                        <p:tav tm="0">
                                          <p:val>
                                            <p:strVal val="#ppt_h"/>
                                          </p:val>
                                        </p:tav>
                                        <p:tav tm="100000">
                                          <p:val>
                                            <p:strVal val="#ppt_h"/>
                                          </p:val>
                                        </p:tav>
                                      </p:tavLst>
                                    </p:anim>
                                    <p:animEffect transition="in" filter="fade">
                                      <p:cBhvr>
                                        <p:cTn id="99" dur="1000"/>
                                        <p:tgtEl>
                                          <p:spTgt spid="56340"/>
                                        </p:tgtEl>
                                      </p:cBhvr>
                                    </p:animEffect>
                                  </p:childTnLst>
                                  <p:subTnLst>
                                    <p:set>
                                      <p:cBhvr override="childStyle">
                                        <p:cTn dur="1" fill="hold" display="0" masterRel="sameClick" afterEffect="1">
                                          <p:stCondLst>
                                            <p:cond evt="end" delay="0">
                                              <p:tn val="95"/>
                                            </p:cond>
                                          </p:stCondLst>
                                        </p:cTn>
                                        <p:tgtEl>
                                          <p:spTgt spid="56340"/>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2" name="Large_clock_tick.wav"/>
                                        </p:tgtEl>
                                      </p:cMediaNode>
                                    </p:audio>
                                  </p:subTnLst>
                                </p:cTn>
                              </p:par>
                            </p:childTnLst>
                          </p:cTn>
                        </p:par>
                        <p:par>
                          <p:cTn id="100" fill="hold" nodeType="afterGroup">
                            <p:stCondLst>
                              <p:cond delay="16000"/>
                            </p:stCondLst>
                            <p:childTnLst>
                              <p:par>
                                <p:cTn id="101" presetID="55" presetClass="entr" presetSubtype="0" fill="hold" grpId="0" nodeType="afterEffect">
                                  <p:stCondLst>
                                    <p:cond delay="0"/>
                                  </p:stCondLst>
                                  <p:childTnLst>
                                    <p:set>
                                      <p:cBhvr>
                                        <p:cTn id="102" dur="1" fill="hold">
                                          <p:stCondLst>
                                            <p:cond delay="0"/>
                                          </p:stCondLst>
                                        </p:cTn>
                                        <p:tgtEl>
                                          <p:spTgt spid="56341"/>
                                        </p:tgtEl>
                                        <p:attrNameLst>
                                          <p:attrName>style.visibility</p:attrName>
                                        </p:attrNameLst>
                                      </p:cBhvr>
                                      <p:to>
                                        <p:strVal val="visible"/>
                                      </p:to>
                                    </p:set>
                                    <p:anim calcmode="lin" valueType="num">
                                      <p:cBhvr>
                                        <p:cTn id="103" dur="1000" fill="hold"/>
                                        <p:tgtEl>
                                          <p:spTgt spid="56341"/>
                                        </p:tgtEl>
                                        <p:attrNameLst>
                                          <p:attrName>ppt_w</p:attrName>
                                        </p:attrNameLst>
                                      </p:cBhvr>
                                      <p:tavLst>
                                        <p:tav tm="0">
                                          <p:val>
                                            <p:strVal val="#ppt_w*0.70"/>
                                          </p:val>
                                        </p:tav>
                                        <p:tav tm="100000">
                                          <p:val>
                                            <p:strVal val="#ppt_w"/>
                                          </p:val>
                                        </p:tav>
                                      </p:tavLst>
                                    </p:anim>
                                    <p:anim calcmode="lin" valueType="num">
                                      <p:cBhvr>
                                        <p:cTn id="104" dur="1000" fill="hold"/>
                                        <p:tgtEl>
                                          <p:spTgt spid="56341"/>
                                        </p:tgtEl>
                                        <p:attrNameLst>
                                          <p:attrName>ppt_h</p:attrName>
                                        </p:attrNameLst>
                                      </p:cBhvr>
                                      <p:tavLst>
                                        <p:tav tm="0">
                                          <p:val>
                                            <p:strVal val="#ppt_h"/>
                                          </p:val>
                                        </p:tav>
                                        <p:tav tm="100000">
                                          <p:val>
                                            <p:strVal val="#ppt_h"/>
                                          </p:val>
                                        </p:tav>
                                      </p:tavLst>
                                    </p:anim>
                                    <p:animEffect transition="in" filter="fade">
                                      <p:cBhvr>
                                        <p:cTn id="105" dur="1000"/>
                                        <p:tgtEl>
                                          <p:spTgt spid="56341"/>
                                        </p:tgtEl>
                                      </p:cBhvr>
                                    </p:animEffect>
                                  </p:childTnLst>
                                  <p:subTnLst>
                                    <p:set>
                                      <p:cBhvr override="childStyle">
                                        <p:cTn dur="1" fill="hold" display="0" masterRel="sameClick" afterEffect="1">
                                          <p:stCondLst>
                                            <p:cond evt="end" delay="0">
                                              <p:tn val="101"/>
                                            </p:cond>
                                          </p:stCondLst>
                                        </p:cTn>
                                        <p:tgtEl>
                                          <p:spTgt spid="56341"/>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Large_clock_tick.wav"/>
                                        </p:tgtEl>
                                      </p:cMediaNode>
                                    </p:audio>
                                  </p:subTnLst>
                                </p:cTn>
                              </p:par>
                            </p:childTnLst>
                          </p:cTn>
                        </p:par>
                        <p:par>
                          <p:cTn id="106" fill="hold" nodeType="afterGroup">
                            <p:stCondLst>
                              <p:cond delay="17000"/>
                            </p:stCondLst>
                            <p:childTnLst>
                              <p:par>
                                <p:cTn id="107" presetID="55" presetClass="entr" presetSubtype="0" fill="hold" grpId="0" nodeType="afterEffect">
                                  <p:stCondLst>
                                    <p:cond delay="0"/>
                                  </p:stCondLst>
                                  <p:childTnLst>
                                    <p:set>
                                      <p:cBhvr>
                                        <p:cTn id="108" dur="1" fill="hold">
                                          <p:stCondLst>
                                            <p:cond delay="0"/>
                                          </p:stCondLst>
                                        </p:cTn>
                                        <p:tgtEl>
                                          <p:spTgt spid="56342"/>
                                        </p:tgtEl>
                                        <p:attrNameLst>
                                          <p:attrName>style.visibility</p:attrName>
                                        </p:attrNameLst>
                                      </p:cBhvr>
                                      <p:to>
                                        <p:strVal val="visible"/>
                                      </p:to>
                                    </p:set>
                                    <p:anim calcmode="lin" valueType="num">
                                      <p:cBhvr>
                                        <p:cTn id="109" dur="1000" fill="hold"/>
                                        <p:tgtEl>
                                          <p:spTgt spid="56342"/>
                                        </p:tgtEl>
                                        <p:attrNameLst>
                                          <p:attrName>ppt_w</p:attrName>
                                        </p:attrNameLst>
                                      </p:cBhvr>
                                      <p:tavLst>
                                        <p:tav tm="0">
                                          <p:val>
                                            <p:strVal val="#ppt_w*0.70"/>
                                          </p:val>
                                        </p:tav>
                                        <p:tav tm="100000">
                                          <p:val>
                                            <p:strVal val="#ppt_w"/>
                                          </p:val>
                                        </p:tav>
                                      </p:tavLst>
                                    </p:anim>
                                    <p:anim calcmode="lin" valueType="num">
                                      <p:cBhvr>
                                        <p:cTn id="110" dur="1000" fill="hold"/>
                                        <p:tgtEl>
                                          <p:spTgt spid="56342"/>
                                        </p:tgtEl>
                                        <p:attrNameLst>
                                          <p:attrName>ppt_h</p:attrName>
                                        </p:attrNameLst>
                                      </p:cBhvr>
                                      <p:tavLst>
                                        <p:tav tm="0">
                                          <p:val>
                                            <p:strVal val="#ppt_h"/>
                                          </p:val>
                                        </p:tav>
                                        <p:tav tm="100000">
                                          <p:val>
                                            <p:strVal val="#ppt_h"/>
                                          </p:val>
                                        </p:tav>
                                      </p:tavLst>
                                    </p:anim>
                                    <p:animEffect transition="in" filter="fade">
                                      <p:cBhvr>
                                        <p:cTn id="111" dur="1000"/>
                                        <p:tgtEl>
                                          <p:spTgt spid="56342"/>
                                        </p:tgtEl>
                                      </p:cBhvr>
                                    </p:animEffect>
                                  </p:childTnLst>
                                  <p:subTnLst>
                                    <p:set>
                                      <p:cBhvr override="childStyle">
                                        <p:cTn dur="1" fill="hold" display="0" masterRel="sameClick" afterEffect="1">
                                          <p:stCondLst>
                                            <p:cond evt="end" delay="0">
                                              <p:tn val="107"/>
                                            </p:cond>
                                          </p:stCondLst>
                                        </p:cTn>
                                        <p:tgtEl>
                                          <p:spTgt spid="56342"/>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2" name="Large_clock_tick.wav"/>
                                        </p:tgtEl>
                                      </p:cMediaNode>
                                    </p:audio>
                                  </p:subTnLst>
                                </p:cTn>
                              </p:par>
                            </p:childTnLst>
                          </p:cTn>
                        </p:par>
                        <p:par>
                          <p:cTn id="112" fill="hold" nodeType="afterGroup">
                            <p:stCondLst>
                              <p:cond delay="18000"/>
                            </p:stCondLst>
                            <p:childTnLst>
                              <p:par>
                                <p:cTn id="113" presetID="55" presetClass="entr" presetSubtype="0" fill="hold" grpId="0" nodeType="afterEffect">
                                  <p:stCondLst>
                                    <p:cond delay="0"/>
                                  </p:stCondLst>
                                  <p:childTnLst>
                                    <p:set>
                                      <p:cBhvr>
                                        <p:cTn id="114" dur="1" fill="hold">
                                          <p:stCondLst>
                                            <p:cond delay="0"/>
                                          </p:stCondLst>
                                        </p:cTn>
                                        <p:tgtEl>
                                          <p:spTgt spid="56343"/>
                                        </p:tgtEl>
                                        <p:attrNameLst>
                                          <p:attrName>style.visibility</p:attrName>
                                        </p:attrNameLst>
                                      </p:cBhvr>
                                      <p:to>
                                        <p:strVal val="visible"/>
                                      </p:to>
                                    </p:set>
                                    <p:anim calcmode="lin" valueType="num">
                                      <p:cBhvr>
                                        <p:cTn id="115" dur="1000" fill="hold"/>
                                        <p:tgtEl>
                                          <p:spTgt spid="56343"/>
                                        </p:tgtEl>
                                        <p:attrNameLst>
                                          <p:attrName>ppt_w</p:attrName>
                                        </p:attrNameLst>
                                      </p:cBhvr>
                                      <p:tavLst>
                                        <p:tav tm="0">
                                          <p:val>
                                            <p:strVal val="#ppt_w*0.70"/>
                                          </p:val>
                                        </p:tav>
                                        <p:tav tm="100000">
                                          <p:val>
                                            <p:strVal val="#ppt_w"/>
                                          </p:val>
                                        </p:tav>
                                      </p:tavLst>
                                    </p:anim>
                                    <p:anim calcmode="lin" valueType="num">
                                      <p:cBhvr>
                                        <p:cTn id="116" dur="1000" fill="hold"/>
                                        <p:tgtEl>
                                          <p:spTgt spid="56343"/>
                                        </p:tgtEl>
                                        <p:attrNameLst>
                                          <p:attrName>ppt_h</p:attrName>
                                        </p:attrNameLst>
                                      </p:cBhvr>
                                      <p:tavLst>
                                        <p:tav tm="0">
                                          <p:val>
                                            <p:strVal val="#ppt_h"/>
                                          </p:val>
                                        </p:tav>
                                        <p:tav tm="100000">
                                          <p:val>
                                            <p:strVal val="#ppt_h"/>
                                          </p:val>
                                        </p:tav>
                                      </p:tavLst>
                                    </p:anim>
                                    <p:animEffect transition="in" filter="fade">
                                      <p:cBhvr>
                                        <p:cTn id="117" dur="1000"/>
                                        <p:tgtEl>
                                          <p:spTgt spid="56343"/>
                                        </p:tgtEl>
                                      </p:cBhvr>
                                    </p:animEffect>
                                  </p:childTnLst>
                                  <p:subTnLst>
                                    <p:set>
                                      <p:cBhvr override="childStyle">
                                        <p:cTn dur="1" fill="hold" display="0" masterRel="sameClick" afterEffect="1">
                                          <p:stCondLst>
                                            <p:cond evt="end" delay="0">
                                              <p:tn val="113"/>
                                            </p:cond>
                                          </p:stCondLst>
                                        </p:cTn>
                                        <p:tgtEl>
                                          <p:spTgt spid="56343"/>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Large_clock_tick.wav"/>
                                        </p:tgtEl>
                                      </p:cMediaNode>
                                    </p:audio>
                                  </p:subTnLst>
                                </p:cTn>
                              </p:par>
                            </p:childTnLst>
                          </p:cTn>
                        </p:par>
                        <p:par>
                          <p:cTn id="118" fill="hold" nodeType="afterGroup">
                            <p:stCondLst>
                              <p:cond delay="19000"/>
                            </p:stCondLst>
                            <p:childTnLst>
                              <p:par>
                                <p:cTn id="119" presetID="55" presetClass="entr" presetSubtype="0" fill="hold" grpId="0" nodeType="afterEffect">
                                  <p:stCondLst>
                                    <p:cond delay="0"/>
                                  </p:stCondLst>
                                  <p:childTnLst>
                                    <p:set>
                                      <p:cBhvr>
                                        <p:cTn id="120" dur="1" fill="hold">
                                          <p:stCondLst>
                                            <p:cond delay="0"/>
                                          </p:stCondLst>
                                        </p:cTn>
                                        <p:tgtEl>
                                          <p:spTgt spid="56344"/>
                                        </p:tgtEl>
                                        <p:attrNameLst>
                                          <p:attrName>style.visibility</p:attrName>
                                        </p:attrNameLst>
                                      </p:cBhvr>
                                      <p:to>
                                        <p:strVal val="visible"/>
                                      </p:to>
                                    </p:set>
                                    <p:anim calcmode="lin" valueType="num">
                                      <p:cBhvr>
                                        <p:cTn id="121" dur="1000" fill="hold"/>
                                        <p:tgtEl>
                                          <p:spTgt spid="56344"/>
                                        </p:tgtEl>
                                        <p:attrNameLst>
                                          <p:attrName>ppt_w</p:attrName>
                                        </p:attrNameLst>
                                      </p:cBhvr>
                                      <p:tavLst>
                                        <p:tav tm="0">
                                          <p:val>
                                            <p:strVal val="#ppt_w*0.70"/>
                                          </p:val>
                                        </p:tav>
                                        <p:tav tm="100000">
                                          <p:val>
                                            <p:strVal val="#ppt_w"/>
                                          </p:val>
                                        </p:tav>
                                      </p:tavLst>
                                    </p:anim>
                                    <p:anim calcmode="lin" valueType="num">
                                      <p:cBhvr>
                                        <p:cTn id="122" dur="1000" fill="hold"/>
                                        <p:tgtEl>
                                          <p:spTgt spid="56344"/>
                                        </p:tgtEl>
                                        <p:attrNameLst>
                                          <p:attrName>ppt_h</p:attrName>
                                        </p:attrNameLst>
                                      </p:cBhvr>
                                      <p:tavLst>
                                        <p:tav tm="0">
                                          <p:val>
                                            <p:strVal val="#ppt_h"/>
                                          </p:val>
                                        </p:tav>
                                        <p:tav tm="100000">
                                          <p:val>
                                            <p:strVal val="#ppt_h"/>
                                          </p:val>
                                        </p:tav>
                                      </p:tavLst>
                                    </p:anim>
                                    <p:animEffect transition="in" filter="fade">
                                      <p:cBhvr>
                                        <p:cTn id="123" dur="1000"/>
                                        <p:tgtEl>
                                          <p:spTgt spid="56344"/>
                                        </p:tgtEl>
                                      </p:cBhvr>
                                    </p:animEffect>
                                  </p:childTnLst>
                                  <p:subTnLst>
                                    <p:set>
                                      <p:cBhvr override="childStyle">
                                        <p:cTn dur="1" fill="hold" display="0" masterRel="sameClick" afterEffect="1">
                                          <p:stCondLst>
                                            <p:cond evt="end" delay="0">
                                              <p:tn val="119"/>
                                            </p:cond>
                                          </p:stCondLst>
                                        </p:cTn>
                                        <p:tgtEl>
                                          <p:spTgt spid="56344"/>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2" name="Large_clock_tick.wav"/>
                                        </p:tgtEl>
                                      </p:cMediaNode>
                                    </p:audio>
                                  </p:subTnLst>
                                </p:cTn>
                              </p:par>
                            </p:childTnLst>
                          </p:cTn>
                        </p:par>
                        <p:par>
                          <p:cTn id="124" fill="hold" nodeType="afterGroup">
                            <p:stCondLst>
                              <p:cond delay="20000"/>
                            </p:stCondLst>
                            <p:childTnLst>
                              <p:par>
                                <p:cTn id="125" presetID="55" presetClass="entr" presetSubtype="0" fill="hold" grpId="0" nodeType="afterEffect">
                                  <p:stCondLst>
                                    <p:cond delay="0"/>
                                  </p:stCondLst>
                                  <p:childTnLst>
                                    <p:set>
                                      <p:cBhvr>
                                        <p:cTn id="126" dur="1" fill="hold">
                                          <p:stCondLst>
                                            <p:cond delay="0"/>
                                          </p:stCondLst>
                                        </p:cTn>
                                        <p:tgtEl>
                                          <p:spTgt spid="56345"/>
                                        </p:tgtEl>
                                        <p:attrNameLst>
                                          <p:attrName>style.visibility</p:attrName>
                                        </p:attrNameLst>
                                      </p:cBhvr>
                                      <p:to>
                                        <p:strVal val="visible"/>
                                      </p:to>
                                    </p:set>
                                    <p:anim calcmode="lin" valueType="num">
                                      <p:cBhvr>
                                        <p:cTn id="127" dur="1000" fill="hold"/>
                                        <p:tgtEl>
                                          <p:spTgt spid="56345"/>
                                        </p:tgtEl>
                                        <p:attrNameLst>
                                          <p:attrName>ppt_w</p:attrName>
                                        </p:attrNameLst>
                                      </p:cBhvr>
                                      <p:tavLst>
                                        <p:tav tm="0">
                                          <p:val>
                                            <p:strVal val="#ppt_w*0.70"/>
                                          </p:val>
                                        </p:tav>
                                        <p:tav tm="100000">
                                          <p:val>
                                            <p:strVal val="#ppt_w"/>
                                          </p:val>
                                        </p:tav>
                                      </p:tavLst>
                                    </p:anim>
                                    <p:anim calcmode="lin" valueType="num">
                                      <p:cBhvr>
                                        <p:cTn id="128" dur="1000" fill="hold"/>
                                        <p:tgtEl>
                                          <p:spTgt spid="56345"/>
                                        </p:tgtEl>
                                        <p:attrNameLst>
                                          <p:attrName>ppt_h</p:attrName>
                                        </p:attrNameLst>
                                      </p:cBhvr>
                                      <p:tavLst>
                                        <p:tav tm="0">
                                          <p:val>
                                            <p:strVal val="#ppt_h"/>
                                          </p:val>
                                        </p:tav>
                                        <p:tav tm="100000">
                                          <p:val>
                                            <p:strVal val="#ppt_h"/>
                                          </p:val>
                                        </p:tav>
                                      </p:tavLst>
                                    </p:anim>
                                    <p:animEffect transition="in" filter="fade">
                                      <p:cBhvr>
                                        <p:cTn id="129" dur="1000"/>
                                        <p:tgtEl>
                                          <p:spTgt spid="56345"/>
                                        </p:tgtEl>
                                      </p:cBhvr>
                                    </p:animEffect>
                                  </p:childTnLst>
                                  <p:subTnLst>
                                    <p:set>
                                      <p:cBhvr override="childStyle">
                                        <p:cTn dur="1" fill="hold" display="0" masterRel="sameClick" afterEffect="1">
                                          <p:stCondLst>
                                            <p:cond evt="end" delay="0">
                                              <p:tn val="125"/>
                                            </p:cond>
                                          </p:stCondLst>
                                        </p:cTn>
                                        <p:tgtEl>
                                          <p:spTgt spid="56345"/>
                                        </p:tgtEl>
                                        <p:attrNameLst>
                                          <p:attrName>style.visibility</p:attrName>
                                        </p:attrNameLst>
                                      </p:cBhvr>
                                      <p:to>
                                        <p:strVal val="hidden"/>
                                      </p:to>
                                    </p:set>
                                    <p:audio>
                                      <p:cMediaNode>
                                        <p:cTn display="0" masterRel="sameClick">
                                          <p:stCondLst>
                                            <p:cond evt="begin" delay="0">
                                              <p:tn val="125"/>
                                            </p:cond>
                                          </p:stCondLst>
                                          <p:endCondLst>
                                            <p:cond evt="onStopAudio" delay="0">
                                              <p:tgtEl>
                                                <p:sldTgt/>
                                              </p:tgtEl>
                                            </p:cond>
                                          </p:endCondLst>
                                        </p:cTn>
                                        <p:tgtEl>
                                          <p:sndTgt r:embed="rId2" name="Large_clock_tick.wav"/>
                                        </p:tgtEl>
                                      </p:cMediaNode>
                                    </p:audio>
                                  </p:subTnLst>
                                </p:cTn>
                              </p:par>
                            </p:childTnLst>
                          </p:cTn>
                        </p:par>
                        <p:par>
                          <p:cTn id="130" fill="hold" nodeType="afterGroup">
                            <p:stCondLst>
                              <p:cond delay="21000"/>
                            </p:stCondLst>
                            <p:childTnLst>
                              <p:par>
                                <p:cTn id="131" presetID="55" presetClass="entr" presetSubtype="0" fill="hold" grpId="0" nodeType="afterEffect">
                                  <p:stCondLst>
                                    <p:cond delay="0"/>
                                  </p:stCondLst>
                                  <p:childTnLst>
                                    <p:set>
                                      <p:cBhvr>
                                        <p:cTn id="132" dur="1" fill="hold">
                                          <p:stCondLst>
                                            <p:cond delay="0"/>
                                          </p:stCondLst>
                                        </p:cTn>
                                        <p:tgtEl>
                                          <p:spTgt spid="56346"/>
                                        </p:tgtEl>
                                        <p:attrNameLst>
                                          <p:attrName>style.visibility</p:attrName>
                                        </p:attrNameLst>
                                      </p:cBhvr>
                                      <p:to>
                                        <p:strVal val="visible"/>
                                      </p:to>
                                    </p:set>
                                    <p:anim calcmode="lin" valueType="num">
                                      <p:cBhvr>
                                        <p:cTn id="133" dur="1000" fill="hold"/>
                                        <p:tgtEl>
                                          <p:spTgt spid="56346"/>
                                        </p:tgtEl>
                                        <p:attrNameLst>
                                          <p:attrName>ppt_w</p:attrName>
                                        </p:attrNameLst>
                                      </p:cBhvr>
                                      <p:tavLst>
                                        <p:tav tm="0">
                                          <p:val>
                                            <p:strVal val="#ppt_w*0.70"/>
                                          </p:val>
                                        </p:tav>
                                        <p:tav tm="100000">
                                          <p:val>
                                            <p:strVal val="#ppt_w"/>
                                          </p:val>
                                        </p:tav>
                                      </p:tavLst>
                                    </p:anim>
                                    <p:anim calcmode="lin" valueType="num">
                                      <p:cBhvr>
                                        <p:cTn id="134" dur="1000" fill="hold"/>
                                        <p:tgtEl>
                                          <p:spTgt spid="56346"/>
                                        </p:tgtEl>
                                        <p:attrNameLst>
                                          <p:attrName>ppt_h</p:attrName>
                                        </p:attrNameLst>
                                      </p:cBhvr>
                                      <p:tavLst>
                                        <p:tav tm="0">
                                          <p:val>
                                            <p:strVal val="#ppt_h"/>
                                          </p:val>
                                        </p:tav>
                                        <p:tav tm="100000">
                                          <p:val>
                                            <p:strVal val="#ppt_h"/>
                                          </p:val>
                                        </p:tav>
                                      </p:tavLst>
                                    </p:anim>
                                    <p:animEffect transition="in" filter="fade">
                                      <p:cBhvr>
                                        <p:cTn id="135" dur="1000"/>
                                        <p:tgtEl>
                                          <p:spTgt spid="56346"/>
                                        </p:tgtEl>
                                      </p:cBhvr>
                                    </p:animEffect>
                                  </p:childTnLst>
                                  <p:subTnLst>
                                    <p:set>
                                      <p:cBhvr override="childStyle">
                                        <p:cTn dur="1" fill="hold" display="0" masterRel="sameClick" afterEffect="1">
                                          <p:stCondLst>
                                            <p:cond evt="end" delay="0">
                                              <p:tn val="131"/>
                                            </p:cond>
                                          </p:stCondLst>
                                        </p:cTn>
                                        <p:tgtEl>
                                          <p:spTgt spid="56346"/>
                                        </p:tgtEl>
                                        <p:attrNameLst>
                                          <p:attrName>style.visibility</p:attrName>
                                        </p:attrNameLst>
                                      </p:cBhvr>
                                      <p:to>
                                        <p:strVal val="hidden"/>
                                      </p:to>
                                    </p:set>
                                    <p:audio>
                                      <p:cMediaNode>
                                        <p:cTn display="0" masterRel="sameClick">
                                          <p:stCondLst>
                                            <p:cond evt="begin" delay="0">
                                              <p:tn val="131"/>
                                            </p:cond>
                                          </p:stCondLst>
                                          <p:endCondLst>
                                            <p:cond evt="onStopAudio" delay="0">
                                              <p:tgtEl>
                                                <p:sldTgt/>
                                              </p:tgtEl>
                                            </p:cond>
                                          </p:endCondLst>
                                        </p:cTn>
                                        <p:tgtEl>
                                          <p:sndTgt r:embed="rId2" name="Large_clock_tick.wav"/>
                                        </p:tgtEl>
                                      </p:cMediaNode>
                                    </p:audio>
                                  </p:subTnLst>
                                </p:cTn>
                              </p:par>
                            </p:childTnLst>
                          </p:cTn>
                        </p:par>
                        <p:par>
                          <p:cTn id="136" fill="hold" nodeType="afterGroup">
                            <p:stCondLst>
                              <p:cond delay="22000"/>
                            </p:stCondLst>
                            <p:childTnLst>
                              <p:par>
                                <p:cTn id="137" presetID="55" presetClass="entr" presetSubtype="0" fill="hold" grpId="0" nodeType="afterEffect">
                                  <p:stCondLst>
                                    <p:cond delay="0"/>
                                  </p:stCondLst>
                                  <p:childTnLst>
                                    <p:set>
                                      <p:cBhvr>
                                        <p:cTn id="138" dur="1" fill="hold">
                                          <p:stCondLst>
                                            <p:cond delay="0"/>
                                          </p:stCondLst>
                                        </p:cTn>
                                        <p:tgtEl>
                                          <p:spTgt spid="56347"/>
                                        </p:tgtEl>
                                        <p:attrNameLst>
                                          <p:attrName>style.visibility</p:attrName>
                                        </p:attrNameLst>
                                      </p:cBhvr>
                                      <p:to>
                                        <p:strVal val="visible"/>
                                      </p:to>
                                    </p:set>
                                    <p:anim calcmode="lin" valueType="num">
                                      <p:cBhvr>
                                        <p:cTn id="139" dur="1000" fill="hold"/>
                                        <p:tgtEl>
                                          <p:spTgt spid="56347"/>
                                        </p:tgtEl>
                                        <p:attrNameLst>
                                          <p:attrName>ppt_w</p:attrName>
                                        </p:attrNameLst>
                                      </p:cBhvr>
                                      <p:tavLst>
                                        <p:tav tm="0">
                                          <p:val>
                                            <p:strVal val="#ppt_w*0.70"/>
                                          </p:val>
                                        </p:tav>
                                        <p:tav tm="100000">
                                          <p:val>
                                            <p:strVal val="#ppt_w"/>
                                          </p:val>
                                        </p:tav>
                                      </p:tavLst>
                                    </p:anim>
                                    <p:anim calcmode="lin" valueType="num">
                                      <p:cBhvr>
                                        <p:cTn id="140" dur="1000" fill="hold"/>
                                        <p:tgtEl>
                                          <p:spTgt spid="56347"/>
                                        </p:tgtEl>
                                        <p:attrNameLst>
                                          <p:attrName>ppt_h</p:attrName>
                                        </p:attrNameLst>
                                      </p:cBhvr>
                                      <p:tavLst>
                                        <p:tav tm="0">
                                          <p:val>
                                            <p:strVal val="#ppt_h"/>
                                          </p:val>
                                        </p:tav>
                                        <p:tav tm="100000">
                                          <p:val>
                                            <p:strVal val="#ppt_h"/>
                                          </p:val>
                                        </p:tav>
                                      </p:tavLst>
                                    </p:anim>
                                    <p:animEffect transition="in" filter="fade">
                                      <p:cBhvr>
                                        <p:cTn id="141" dur="1000"/>
                                        <p:tgtEl>
                                          <p:spTgt spid="56347"/>
                                        </p:tgtEl>
                                      </p:cBhvr>
                                    </p:animEffect>
                                  </p:childTnLst>
                                  <p:subTnLst>
                                    <p:set>
                                      <p:cBhvr override="childStyle">
                                        <p:cTn dur="1" fill="hold" display="0" masterRel="sameClick" afterEffect="1">
                                          <p:stCondLst>
                                            <p:cond evt="end" delay="0">
                                              <p:tn val="137"/>
                                            </p:cond>
                                          </p:stCondLst>
                                        </p:cTn>
                                        <p:tgtEl>
                                          <p:spTgt spid="56347"/>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2" name="Large_clock_tick.wav"/>
                                        </p:tgtEl>
                                      </p:cMediaNode>
                                    </p:audio>
                                  </p:subTnLst>
                                </p:cTn>
                              </p:par>
                            </p:childTnLst>
                          </p:cTn>
                        </p:par>
                        <p:par>
                          <p:cTn id="142" fill="hold" nodeType="afterGroup">
                            <p:stCondLst>
                              <p:cond delay="23000"/>
                            </p:stCondLst>
                            <p:childTnLst>
                              <p:par>
                                <p:cTn id="143" presetID="55" presetClass="entr" presetSubtype="0" fill="hold" grpId="0" nodeType="afterEffect">
                                  <p:stCondLst>
                                    <p:cond delay="0"/>
                                  </p:stCondLst>
                                  <p:childTnLst>
                                    <p:set>
                                      <p:cBhvr>
                                        <p:cTn id="144" dur="1" fill="hold">
                                          <p:stCondLst>
                                            <p:cond delay="0"/>
                                          </p:stCondLst>
                                        </p:cTn>
                                        <p:tgtEl>
                                          <p:spTgt spid="56348"/>
                                        </p:tgtEl>
                                        <p:attrNameLst>
                                          <p:attrName>style.visibility</p:attrName>
                                        </p:attrNameLst>
                                      </p:cBhvr>
                                      <p:to>
                                        <p:strVal val="visible"/>
                                      </p:to>
                                    </p:set>
                                    <p:anim calcmode="lin" valueType="num">
                                      <p:cBhvr>
                                        <p:cTn id="145" dur="1000" fill="hold"/>
                                        <p:tgtEl>
                                          <p:spTgt spid="56348"/>
                                        </p:tgtEl>
                                        <p:attrNameLst>
                                          <p:attrName>ppt_w</p:attrName>
                                        </p:attrNameLst>
                                      </p:cBhvr>
                                      <p:tavLst>
                                        <p:tav tm="0">
                                          <p:val>
                                            <p:strVal val="#ppt_w*0.70"/>
                                          </p:val>
                                        </p:tav>
                                        <p:tav tm="100000">
                                          <p:val>
                                            <p:strVal val="#ppt_w"/>
                                          </p:val>
                                        </p:tav>
                                      </p:tavLst>
                                    </p:anim>
                                    <p:anim calcmode="lin" valueType="num">
                                      <p:cBhvr>
                                        <p:cTn id="146" dur="1000" fill="hold"/>
                                        <p:tgtEl>
                                          <p:spTgt spid="56348"/>
                                        </p:tgtEl>
                                        <p:attrNameLst>
                                          <p:attrName>ppt_h</p:attrName>
                                        </p:attrNameLst>
                                      </p:cBhvr>
                                      <p:tavLst>
                                        <p:tav tm="0">
                                          <p:val>
                                            <p:strVal val="#ppt_h"/>
                                          </p:val>
                                        </p:tav>
                                        <p:tav tm="100000">
                                          <p:val>
                                            <p:strVal val="#ppt_h"/>
                                          </p:val>
                                        </p:tav>
                                      </p:tavLst>
                                    </p:anim>
                                    <p:animEffect transition="in" filter="fade">
                                      <p:cBhvr>
                                        <p:cTn id="147" dur="1000"/>
                                        <p:tgtEl>
                                          <p:spTgt spid="56348"/>
                                        </p:tgtEl>
                                      </p:cBhvr>
                                    </p:animEffect>
                                  </p:childTnLst>
                                  <p:subTnLst>
                                    <p:set>
                                      <p:cBhvr override="childStyle">
                                        <p:cTn dur="1" fill="hold" display="0" masterRel="sameClick" afterEffect="1">
                                          <p:stCondLst>
                                            <p:cond evt="end" delay="0">
                                              <p:tn val="143"/>
                                            </p:cond>
                                          </p:stCondLst>
                                        </p:cTn>
                                        <p:tgtEl>
                                          <p:spTgt spid="56348"/>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2" name="Large_clock_tick.wav"/>
                                        </p:tgtEl>
                                      </p:cMediaNode>
                                    </p:audio>
                                  </p:subTnLst>
                                </p:cTn>
                              </p:par>
                            </p:childTnLst>
                          </p:cTn>
                        </p:par>
                        <p:par>
                          <p:cTn id="148" fill="hold" nodeType="afterGroup">
                            <p:stCondLst>
                              <p:cond delay="24000"/>
                            </p:stCondLst>
                            <p:childTnLst>
                              <p:par>
                                <p:cTn id="149" presetID="55" presetClass="entr" presetSubtype="0" fill="hold" grpId="0" nodeType="afterEffect">
                                  <p:stCondLst>
                                    <p:cond delay="0"/>
                                  </p:stCondLst>
                                  <p:childTnLst>
                                    <p:set>
                                      <p:cBhvr>
                                        <p:cTn id="150" dur="1" fill="hold">
                                          <p:stCondLst>
                                            <p:cond delay="0"/>
                                          </p:stCondLst>
                                        </p:cTn>
                                        <p:tgtEl>
                                          <p:spTgt spid="56349"/>
                                        </p:tgtEl>
                                        <p:attrNameLst>
                                          <p:attrName>style.visibility</p:attrName>
                                        </p:attrNameLst>
                                      </p:cBhvr>
                                      <p:to>
                                        <p:strVal val="visible"/>
                                      </p:to>
                                    </p:set>
                                    <p:anim calcmode="lin" valueType="num">
                                      <p:cBhvr>
                                        <p:cTn id="151" dur="1000" fill="hold"/>
                                        <p:tgtEl>
                                          <p:spTgt spid="56349"/>
                                        </p:tgtEl>
                                        <p:attrNameLst>
                                          <p:attrName>ppt_w</p:attrName>
                                        </p:attrNameLst>
                                      </p:cBhvr>
                                      <p:tavLst>
                                        <p:tav tm="0">
                                          <p:val>
                                            <p:strVal val="#ppt_w*0.70"/>
                                          </p:val>
                                        </p:tav>
                                        <p:tav tm="100000">
                                          <p:val>
                                            <p:strVal val="#ppt_w"/>
                                          </p:val>
                                        </p:tav>
                                      </p:tavLst>
                                    </p:anim>
                                    <p:anim calcmode="lin" valueType="num">
                                      <p:cBhvr>
                                        <p:cTn id="152" dur="1000" fill="hold"/>
                                        <p:tgtEl>
                                          <p:spTgt spid="56349"/>
                                        </p:tgtEl>
                                        <p:attrNameLst>
                                          <p:attrName>ppt_h</p:attrName>
                                        </p:attrNameLst>
                                      </p:cBhvr>
                                      <p:tavLst>
                                        <p:tav tm="0">
                                          <p:val>
                                            <p:strVal val="#ppt_h"/>
                                          </p:val>
                                        </p:tav>
                                        <p:tav tm="100000">
                                          <p:val>
                                            <p:strVal val="#ppt_h"/>
                                          </p:val>
                                        </p:tav>
                                      </p:tavLst>
                                    </p:anim>
                                    <p:animEffect transition="in" filter="fade">
                                      <p:cBhvr>
                                        <p:cTn id="153" dur="1000"/>
                                        <p:tgtEl>
                                          <p:spTgt spid="56349"/>
                                        </p:tgtEl>
                                      </p:cBhvr>
                                    </p:animEffect>
                                  </p:childTnLst>
                                  <p:subTnLst>
                                    <p:set>
                                      <p:cBhvr override="childStyle">
                                        <p:cTn dur="1" fill="hold" display="0" masterRel="sameClick" afterEffect="1">
                                          <p:stCondLst>
                                            <p:cond evt="end" delay="0">
                                              <p:tn val="149"/>
                                            </p:cond>
                                          </p:stCondLst>
                                        </p:cTn>
                                        <p:tgtEl>
                                          <p:spTgt spid="56349"/>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2" name="Large_clock_tick.wav"/>
                                        </p:tgtEl>
                                      </p:cMediaNode>
                                    </p:audio>
                                  </p:subTnLst>
                                </p:cTn>
                              </p:par>
                            </p:childTnLst>
                          </p:cTn>
                        </p:par>
                        <p:par>
                          <p:cTn id="154" fill="hold" nodeType="afterGroup">
                            <p:stCondLst>
                              <p:cond delay="25000"/>
                            </p:stCondLst>
                            <p:childTnLst>
                              <p:par>
                                <p:cTn id="155" presetID="55" presetClass="entr" presetSubtype="0" fill="hold" grpId="0" nodeType="afterEffect">
                                  <p:stCondLst>
                                    <p:cond delay="0"/>
                                  </p:stCondLst>
                                  <p:childTnLst>
                                    <p:set>
                                      <p:cBhvr>
                                        <p:cTn id="156" dur="1" fill="hold">
                                          <p:stCondLst>
                                            <p:cond delay="0"/>
                                          </p:stCondLst>
                                        </p:cTn>
                                        <p:tgtEl>
                                          <p:spTgt spid="56350"/>
                                        </p:tgtEl>
                                        <p:attrNameLst>
                                          <p:attrName>style.visibility</p:attrName>
                                        </p:attrNameLst>
                                      </p:cBhvr>
                                      <p:to>
                                        <p:strVal val="visible"/>
                                      </p:to>
                                    </p:set>
                                    <p:anim calcmode="lin" valueType="num">
                                      <p:cBhvr>
                                        <p:cTn id="157" dur="1000" fill="hold"/>
                                        <p:tgtEl>
                                          <p:spTgt spid="56350"/>
                                        </p:tgtEl>
                                        <p:attrNameLst>
                                          <p:attrName>ppt_w</p:attrName>
                                        </p:attrNameLst>
                                      </p:cBhvr>
                                      <p:tavLst>
                                        <p:tav tm="0">
                                          <p:val>
                                            <p:strVal val="#ppt_w*0.70"/>
                                          </p:val>
                                        </p:tav>
                                        <p:tav tm="100000">
                                          <p:val>
                                            <p:strVal val="#ppt_w"/>
                                          </p:val>
                                        </p:tav>
                                      </p:tavLst>
                                    </p:anim>
                                    <p:anim calcmode="lin" valueType="num">
                                      <p:cBhvr>
                                        <p:cTn id="158" dur="1000" fill="hold"/>
                                        <p:tgtEl>
                                          <p:spTgt spid="56350"/>
                                        </p:tgtEl>
                                        <p:attrNameLst>
                                          <p:attrName>ppt_h</p:attrName>
                                        </p:attrNameLst>
                                      </p:cBhvr>
                                      <p:tavLst>
                                        <p:tav tm="0">
                                          <p:val>
                                            <p:strVal val="#ppt_h"/>
                                          </p:val>
                                        </p:tav>
                                        <p:tav tm="100000">
                                          <p:val>
                                            <p:strVal val="#ppt_h"/>
                                          </p:val>
                                        </p:tav>
                                      </p:tavLst>
                                    </p:anim>
                                    <p:animEffect transition="in" filter="fade">
                                      <p:cBhvr>
                                        <p:cTn id="159" dur="1000"/>
                                        <p:tgtEl>
                                          <p:spTgt spid="56350"/>
                                        </p:tgtEl>
                                      </p:cBhvr>
                                    </p:animEffect>
                                  </p:childTnLst>
                                  <p:subTnLst>
                                    <p:set>
                                      <p:cBhvr override="childStyle">
                                        <p:cTn dur="1" fill="hold" display="0" masterRel="sameClick" afterEffect="1">
                                          <p:stCondLst>
                                            <p:cond evt="end" delay="0">
                                              <p:tn val="155"/>
                                            </p:cond>
                                          </p:stCondLst>
                                        </p:cTn>
                                        <p:tgtEl>
                                          <p:spTgt spid="56350"/>
                                        </p:tgtEl>
                                        <p:attrNameLst>
                                          <p:attrName>style.visibility</p:attrName>
                                        </p:attrNameLst>
                                      </p:cBhvr>
                                      <p:to>
                                        <p:strVal val="hidden"/>
                                      </p:to>
                                    </p:set>
                                    <p:audio>
                                      <p:cMediaNode>
                                        <p:cTn display="0" masterRel="sameClick">
                                          <p:stCondLst>
                                            <p:cond evt="begin" delay="0">
                                              <p:tn val="155"/>
                                            </p:cond>
                                          </p:stCondLst>
                                          <p:endCondLst>
                                            <p:cond evt="onStopAudio" delay="0">
                                              <p:tgtEl>
                                                <p:sldTgt/>
                                              </p:tgtEl>
                                            </p:cond>
                                          </p:endCondLst>
                                        </p:cTn>
                                        <p:tgtEl>
                                          <p:sndTgt r:embed="rId2" name="Large_clock_tick.wav"/>
                                        </p:tgtEl>
                                      </p:cMediaNode>
                                    </p:audio>
                                  </p:subTnLst>
                                </p:cTn>
                              </p:par>
                            </p:childTnLst>
                          </p:cTn>
                        </p:par>
                        <p:par>
                          <p:cTn id="160" fill="hold" nodeType="afterGroup">
                            <p:stCondLst>
                              <p:cond delay="26000"/>
                            </p:stCondLst>
                            <p:childTnLst>
                              <p:par>
                                <p:cTn id="161" presetID="55" presetClass="entr" presetSubtype="0" fill="hold" grpId="0" nodeType="afterEffect">
                                  <p:stCondLst>
                                    <p:cond delay="0"/>
                                  </p:stCondLst>
                                  <p:childTnLst>
                                    <p:set>
                                      <p:cBhvr>
                                        <p:cTn id="162" dur="1" fill="hold">
                                          <p:stCondLst>
                                            <p:cond delay="0"/>
                                          </p:stCondLst>
                                        </p:cTn>
                                        <p:tgtEl>
                                          <p:spTgt spid="56351"/>
                                        </p:tgtEl>
                                        <p:attrNameLst>
                                          <p:attrName>style.visibility</p:attrName>
                                        </p:attrNameLst>
                                      </p:cBhvr>
                                      <p:to>
                                        <p:strVal val="visible"/>
                                      </p:to>
                                    </p:set>
                                    <p:anim calcmode="lin" valueType="num">
                                      <p:cBhvr>
                                        <p:cTn id="163" dur="1000" fill="hold"/>
                                        <p:tgtEl>
                                          <p:spTgt spid="56351"/>
                                        </p:tgtEl>
                                        <p:attrNameLst>
                                          <p:attrName>ppt_w</p:attrName>
                                        </p:attrNameLst>
                                      </p:cBhvr>
                                      <p:tavLst>
                                        <p:tav tm="0">
                                          <p:val>
                                            <p:strVal val="#ppt_w*0.70"/>
                                          </p:val>
                                        </p:tav>
                                        <p:tav tm="100000">
                                          <p:val>
                                            <p:strVal val="#ppt_w"/>
                                          </p:val>
                                        </p:tav>
                                      </p:tavLst>
                                    </p:anim>
                                    <p:anim calcmode="lin" valueType="num">
                                      <p:cBhvr>
                                        <p:cTn id="164" dur="1000" fill="hold"/>
                                        <p:tgtEl>
                                          <p:spTgt spid="56351"/>
                                        </p:tgtEl>
                                        <p:attrNameLst>
                                          <p:attrName>ppt_h</p:attrName>
                                        </p:attrNameLst>
                                      </p:cBhvr>
                                      <p:tavLst>
                                        <p:tav tm="0">
                                          <p:val>
                                            <p:strVal val="#ppt_h"/>
                                          </p:val>
                                        </p:tav>
                                        <p:tav tm="100000">
                                          <p:val>
                                            <p:strVal val="#ppt_h"/>
                                          </p:val>
                                        </p:tav>
                                      </p:tavLst>
                                    </p:anim>
                                    <p:animEffect transition="in" filter="fade">
                                      <p:cBhvr>
                                        <p:cTn id="165" dur="1000"/>
                                        <p:tgtEl>
                                          <p:spTgt spid="56351"/>
                                        </p:tgtEl>
                                      </p:cBhvr>
                                    </p:animEffect>
                                  </p:childTnLst>
                                  <p:subTnLst>
                                    <p:set>
                                      <p:cBhvr override="childStyle">
                                        <p:cTn dur="1" fill="hold" display="0" masterRel="sameClick" afterEffect="1">
                                          <p:stCondLst>
                                            <p:cond evt="end" delay="0">
                                              <p:tn val="161"/>
                                            </p:cond>
                                          </p:stCondLst>
                                        </p:cTn>
                                        <p:tgtEl>
                                          <p:spTgt spid="56351"/>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2" name="Large_clock_tick.wav"/>
                                        </p:tgtEl>
                                      </p:cMediaNode>
                                    </p:audio>
                                  </p:subTnLst>
                                </p:cTn>
                              </p:par>
                            </p:childTnLst>
                          </p:cTn>
                        </p:par>
                        <p:par>
                          <p:cTn id="166" fill="hold" nodeType="afterGroup">
                            <p:stCondLst>
                              <p:cond delay="27000"/>
                            </p:stCondLst>
                            <p:childTnLst>
                              <p:par>
                                <p:cTn id="167" presetID="55" presetClass="entr" presetSubtype="0" fill="hold" grpId="0" nodeType="afterEffect">
                                  <p:stCondLst>
                                    <p:cond delay="0"/>
                                  </p:stCondLst>
                                  <p:childTnLst>
                                    <p:set>
                                      <p:cBhvr>
                                        <p:cTn id="168" dur="1" fill="hold">
                                          <p:stCondLst>
                                            <p:cond delay="0"/>
                                          </p:stCondLst>
                                        </p:cTn>
                                        <p:tgtEl>
                                          <p:spTgt spid="56352"/>
                                        </p:tgtEl>
                                        <p:attrNameLst>
                                          <p:attrName>style.visibility</p:attrName>
                                        </p:attrNameLst>
                                      </p:cBhvr>
                                      <p:to>
                                        <p:strVal val="visible"/>
                                      </p:to>
                                    </p:set>
                                    <p:anim calcmode="lin" valueType="num">
                                      <p:cBhvr>
                                        <p:cTn id="169" dur="1000" fill="hold"/>
                                        <p:tgtEl>
                                          <p:spTgt spid="56352"/>
                                        </p:tgtEl>
                                        <p:attrNameLst>
                                          <p:attrName>ppt_w</p:attrName>
                                        </p:attrNameLst>
                                      </p:cBhvr>
                                      <p:tavLst>
                                        <p:tav tm="0">
                                          <p:val>
                                            <p:strVal val="#ppt_w*0.70"/>
                                          </p:val>
                                        </p:tav>
                                        <p:tav tm="100000">
                                          <p:val>
                                            <p:strVal val="#ppt_w"/>
                                          </p:val>
                                        </p:tav>
                                      </p:tavLst>
                                    </p:anim>
                                    <p:anim calcmode="lin" valueType="num">
                                      <p:cBhvr>
                                        <p:cTn id="170" dur="1000" fill="hold"/>
                                        <p:tgtEl>
                                          <p:spTgt spid="56352"/>
                                        </p:tgtEl>
                                        <p:attrNameLst>
                                          <p:attrName>ppt_h</p:attrName>
                                        </p:attrNameLst>
                                      </p:cBhvr>
                                      <p:tavLst>
                                        <p:tav tm="0">
                                          <p:val>
                                            <p:strVal val="#ppt_h"/>
                                          </p:val>
                                        </p:tav>
                                        <p:tav tm="100000">
                                          <p:val>
                                            <p:strVal val="#ppt_h"/>
                                          </p:val>
                                        </p:tav>
                                      </p:tavLst>
                                    </p:anim>
                                    <p:animEffect transition="in" filter="fade">
                                      <p:cBhvr>
                                        <p:cTn id="171" dur="1000"/>
                                        <p:tgtEl>
                                          <p:spTgt spid="56352"/>
                                        </p:tgtEl>
                                      </p:cBhvr>
                                    </p:animEffect>
                                  </p:childTnLst>
                                  <p:subTnLst>
                                    <p:set>
                                      <p:cBhvr override="childStyle">
                                        <p:cTn dur="1" fill="hold" display="0" masterRel="sameClick" afterEffect="1">
                                          <p:stCondLst>
                                            <p:cond evt="end" delay="0">
                                              <p:tn val="167"/>
                                            </p:cond>
                                          </p:stCondLst>
                                        </p:cTn>
                                        <p:tgtEl>
                                          <p:spTgt spid="56352"/>
                                        </p:tgtEl>
                                        <p:attrNameLst>
                                          <p:attrName>style.visibility</p:attrName>
                                        </p:attrNameLst>
                                      </p:cBhvr>
                                      <p:to>
                                        <p:strVal val="hidden"/>
                                      </p:to>
                                    </p:set>
                                    <p:audio>
                                      <p:cMediaNode>
                                        <p:cTn display="0" masterRel="sameClick">
                                          <p:stCondLst>
                                            <p:cond evt="begin" delay="0">
                                              <p:tn val="167"/>
                                            </p:cond>
                                          </p:stCondLst>
                                          <p:endCondLst>
                                            <p:cond evt="onStopAudio" delay="0">
                                              <p:tgtEl>
                                                <p:sldTgt/>
                                              </p:tgtEl>
                                            </p:cond>
                                          </p:endCondLst>
                                        </p:cTn>
                                        <p:tgtEl>
                                          <p:sndTgt r:embed="rId2" name="Large_clock_tick.wav"/>
                                        </p:tgtEl>
                                      </p:cMediaNode>
                                    </p:audio>
                                  </p:subTnLst>
                                </p:cTn>
                              </p:par>
                            </p:childTnLst>
                          </p:cTn>
                        </p:par>
                        <p:par>
                          <p:cTn id="172" fill="hold" nodeType="afterGroup">
                            <p:stCondLst>
                              <p:cond delay="28000"/>
                            </p:stCondLst>
                            <p:childTnLst>
                              <p:par>
                                <p:cTn id="173" presetID="55" presetClass="entr" presetSubtype="0" fill="hold" grpId="0" nodeType="afterEffect">
                                  <p:stCondLst>
                                    <p:cond delay="0"/>
                                  </p:stCondLst>
                                  <p:childTnLst>
                                    <p:set>
                                      <p:cBhvr>
                                        <p:cTn id="174" dur="1" fill="hold">
                                          <p:stCondLst>
                                            <p:cond delay="0"/>
                                          </p:stCondLst>
                                        </p:cTn>
                                        <p:tgtEl>
                                          <p:spTgt spid="56353"/>
                                        </p:tgtEl>
                                        <p:attrNameLst>
                                          <p:attrName>style.visibility</p:attrName>
                                        </p:attrNameLst>
                                      </p:cBhvr>
                                      <p:to>
                                        <p:strVal val="visible"/>
                                      </p:to>
                                    </p:set>
                                    <p:anim calcmode="lin" valueType="num">
                                      <p:cBhvr>
                                        <p:cTn id="175" dur="1000" fill="hold"/>
                                        <p:tgtEl>
                                          <p:spTgt spid="56353"/>
                                        </p:tgtEl>
                                        <p:attrNameLst>
                                          <p:attrName>ppt_w</p:attrName>
                                        </p:attrNameLst>
                                      </p:cBhvr>
                                      <p:tavLst>
                                        <p:tav tm="0">
                                          <p:val>
                                            <p:strVal val="#ppt_w*0.70"/>
                                          </p:val>
                                        </p:tav>
                                        <p:tav tm="100000">
                                          <p:val>
                                            <p:strVal val="#ppt_w"/>
                                          </p:val>
                                        </p:tav>
                                      </p:tavLst>
                                    </p:anim>
                                    <p:anim calcmode="lin" valueType="num">
                                      <p:cBhvr>
                                        <p:cTn id="176" dur="1000" fill="hold"/>
                                        <p:tgtEl>
                                          <p:spTgt spid="56353"/>
                                        </p:tgtEl>
                                        <p:attrNameLst>
                                          <p:attrName>ppt_h</p:attrName>
                                        </p:attrNameLst>
                                      </p:cBhvr>
                                      <p:tavLst>
                                        <p:tav tm="0">
                                          <p:val>
                                            <p:strVal val="#ppt_h"/>
                                          </p:val>
                                        </p:tav>
                                        <p:tav tm="100000">
                                          <p:val>
                                            <p:strVal val="#ppt_h"/>
                                          </p:val>
                                        </p:tav>
                                      </p:tavLst>
                                    </p:anim>
                                    <p:animEffect transition="in" filter="fade">
                                      <p:cBhvr>
                                        <p:cTn id="177" dur="1000"/>
                                        <p:tgtEl>
                                          <p:spTgt spid="56353"/>
                                        </p:tgtEl>
                                      </p:cBhvr>
                                    </p:animEffect>
                                  </p:childTnLst>
                                  <p:subTnLst>
                                    <p:set>
                                      <p:cBhvr override="childStyle">
                                        <p:cTn dur="1" fill="hold" display="0" masterRel="sameClick" afterEffect="1">
                                          <p:stCondLst>
                                            <p:cond evt="end" delay="0">
                                              <p:tn val="173"/>
                                            </p:cond>
                                          </p:stCondLst>
                                        </p:cTn>
                                        <p:tgtEl>
                                          <p:spTgt spid="56353"/>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2" name="Large_clock_tick.wav"/>
                                        </p:tgtEl>
                                      </p:cMediaNode>
                                    </p:audio>
                                  </p:subTnLst>
                                </p:cTn>
                              </p:par>
                            </p:childTnLst>
                          </p:cTn>
                        </p:par>
                        <p:par>
                          <p:cTn id="178" fill="hold" nodeType="afterGroup">
                            <p:stCondLst>
                              <p:cond delay="29000"/>
                            </p:stCondLst>
                            <p:childTnLst>
                              <p:par>
                                <p:cTn id="179" presetID="55" presetClass="entr" presetSubtype="0" fill="hold" grpId="0" nodeType="afterEffect">
                                  <p:stCondLst>
                                    <p:cond delay="0"/>
                                  </p:stCondLst>
                                  <p:childTnLst>
                                    <p:set>
                                      <p:cBhvr>
                                        <p:cTn id="180" dur="1" fill="hold">
                                          <p:stCondLst>
                                            <p:cond delay="0"/>
                                          </p:stCondLst>
                                        </p:cTn>
                                        <p:tgtEl>
                                          <p:spTgt spid="56354"/>
                                        </p:tgtEl>
                                        <p:attrNameLst>
                                          <p:attrName>style.visibility</p:attrName>
                                        </p:attrNameLst>
                                      </p:cBhvr>
                                      <p:to>
                                        <p:strVal val="visible"/>
                                      </p:to>
                                    </p:set>
                                    <p:anim calcmode="lin" valueType="num">
                                      <p:cBhvr>
                                        <p:cTn id="181" dur="1000" fill="hold"/>
                                        <p:tgtEl>
                                          <p:spTgt spid="56354"/>
                                        </p:tgtEl>
                                        <p:attrNameLst>
                                          <p:attrName>ppt_w</p:attrName>
                                        </p:attrNameLst>
                                      </p:cBhvr>
                                      <p:tavLst>
                                        <p:tav tm="0">
                                          <p:val>
                                            <p:strVal val="#ppt_w*0.70"/>
                                          </p:val>
                                        </p:tav>
                                        <p:tav tm="100000">
                                          <p:val>
                                            <p:strVal val="#ppt_w"/>
                                          </p:val>
                                        </p:tav>
                                      </p:tavLst>
                                    </p:anim>
                                    <p:anim calcmode="lin" valueType="num">
                                      <p:cBhvr>
                                        <p:cTn id="182" dur="1000" fill="hold"/>
                                        <p:tgtEl>
                                          <p:spTgt spid="56354"/>
                                        </p:tgtEl>
                                        <p:attrNameLst>
                                          <p:attrName>ppt_h</p:attrName>
                                        </p:attrNameLst>
                                      </p:cBhvr>
                                      <p:tavLst>
                                        <p:tav tm="0">
                                          <p:val>
                                            <p:strVal val="#ppt_h"/>
                                          </p:val>
                                        </p:tav>
                                        <p:tav tm="100000">
                                          <p:val>
                                            <p:strVal val="#ppt_h"/>
                                          </p:val>
                                        </p:tav>
                                      </p:tavLst>
                                    </p:anim>
                                    <p:animEffect transition="in" filter="fade">
                                      <p:cBhvr>
                                        <p:cTn id="183" dur="1000"/>
                                        <p:tgtEl>
                                          <p:spTgt spid="56354"/>
                                        </p:tgtEl>
                                      </p:cBhvr>
                                    </p:animEffect>
                                  </p:childTnLst>
                                  <p:subTnLst>
                                    <p:set>
                                      <p:cBhvr override="childStyle">
                                        <p:cTn dur="1" fill="hold" display="0" masterRel="sameClick" afterEffect="1">
                                          <p:stCondLst>
                                            <p:cond evt="end" delay="0">
                                              <p:tn val="179"/>
                                            </p:cond>
                                          </p:stCondLst>
                                        </p:cTn>
                                        <p:tgtEl>
                                          <p:spTgt spid="56354"/>
                                        </p:tgtEl>
                                        <p:attrNameLst>
                                          <p:attrName>style.visibility</p:attrName>
                                        </p:attrNameLst>
                                      </p:cBhvr>
                                      <p:to>
                                        <p:strVal val="hidden"/>
                                      </p:to>
                                    </p:set>
                                    <p:audio>
                                      <p:cMediaNode>
                                        <p:cTn display="0" masterRel="sameClick">
                                          <p:stCondLst>
                                            <p:cond evt="begin" delay="0">
                                              <p:tn val="179"/>
                                            </p:cond>
                                          </p:stCondLst>
                                          <p:endCondLst>
                                            <p:cond evt="onStopAudio" delay="0">
                                              <p:tgtEl>
                                                <p:sldTgt/>
                                              </p:tgtEl>
                                            </p:cond>
                                          </p:endCondLst>
                                        </p:cTn>
                                        <p:tgtEl>
                                          <p:sndTgt r:embed="rId2" name="Large_clock_tick.wav"/>
                                        </p:tgtEl>
                                      </p:cMediaNode>
                                    </p:audio>
                                  </p:subTnLst>
                                </p:cTn>
                              </p:par>
                            </p:childTnLst>
                          </p:cTn>
                        </p:par>
                        <p:par>
                          <p:cTn id="184" fill="hold" nodeType="afterGroup">
                            <p:stCondLst>
                              <p:cond delay="30000"/>
                            </p:stCondLst>
                            <p:childTnLst>
                              <p:par>
                                <p:cTn id="185" presetID="55" presetClass="entr" presetSubtype="0" fill="hold" grpId="0" nodeType="afterEffect">
                                  <p:stCondLst>
                                    <p:cond delay="0"/>
                                  </p:stCondLst>
                                  <p:childTnLst>
                                    <p:set>
                                      <p:cBhvr>
                                        <p:cTn id="186" dur="1" fill="hold">
                                          <p:stCondLst>
                                            <p:cond delay="0"/>
                                          </p:stCondLst>
                                        </p:cTn>
                                        <p:tgtEl>
                                          <p:spTgt spid="56355"/>
                                        </p:tgtEl>
                                        <p:attrNameLst>
                                          <p:attrName>style.visibility</p:attrName>
                                        </p:attrNameLst>
                                      </p:cBhvr>
                                      <p:to>
                                        <p:strVal val="visible"/>
                                      </p:to>
                                    </p:set>
                                    <p:anim calcmode="lin" valueType="num">
                                      <p:cBhvr>
                                        <p:cTn id="187" dur="3000" fill="hold"/>
                                        <p:tgtEl>
                                          <p:spTgt spid="56355"/>
                                        </p:tgtEl>
                                        <p:attrNameLst>
                                          <p:attrName>ppt_w</p:attrName>
                                        </p:attrNameLst>
                                      </p:cBhvr>
                                      <p:tavLst>
                                        <p:tav tm="0">
                                          <p:val>
                                            <p:strVal val="#ppt_w*0.70"/>
                                          </p:val>
                                        </p:tav>
                                        <p:tav tm="100000">
                                          <p:val>
                                            <p:strVal val="#ppt_w"/>
                                          </p:val>
                                        </p:tav>
                                      </p:tavLst>
                                    </p:anim>
                                    <p:anim calcmode="lin" valueType="num">
                                      <p:cBhvr>
                                        <p:cTn id="188" dur="3000" fill="hold"/>
                                        <p:tgtEl>
                                          <p:spTgt spid="56355"/>
                                        </p:tgtEl>
                                        <p:attrNameLst>
                                          <p:attrName>ppt_h</p:attrName>
                                        </p:attrNameLst>
                                      </p:cBhvr>
                                      <p:tavLst>
                                        <p:tav tm="0">
                                          <p:val>
                                            <p:strVal val="#ppt_h"/>
                                          </p:val>
                                        </p:tav>
                                        <p:tav tm="100000">
                                          <p:val>
                                            <p:strVal val="#ppt_h"/>
                                          </p:val>
                                        </p:tav>
                                      </p:tavLst>
                                    </p:anim>
                                    <p:animEffect transition="in" filter="fade">
                                      <p:cBhvr>
                                        <p:cTn id="189" dur="3000"/>
                                        <p:tgtEl>
                                          <p:spTgt spid="56355"/>
                                        </p:tgtEl>
                                      </p:cBhvr>
                                    </p:animEffect>
                                  </p:childTnLst>
                                  <p:subTnLst>
                                    <p:audio>
                                      <p:cMediaNode>
                                        <p:cTn display="0" masterRel="sameClick">
                                          <p:stCondLst>
                                            <p:cond evt="begin" delay="0">
                                              <p:tn val="185"/>
                                            </p:cond>
                                          </p:stCondLst>
                                          <p:endCondLst>
                                            <p:cond evt="onStopAudio" delay="0">
                                              <p:tgtEl>
                                                <p:sldTgt/>
                                              </p:tgtEl>
                                            </p:cond>
                                          </p:endCondLst>
                                        </p:cTn>
                                        <p:tgtEl>
                                          <p:sndTgt r:embed="rId3" name="china_cymbal_gong2.wav"/>
                                        </p:tgtEl>
                                      </p:cMediaNode>
                                    </p:audio>
                                  </p:subTnLst>
                                </p:cTn>
                              </p:par>
                              <p:par>
                                <p:cTn id="190" presetID="1" presetClass="exit" presetSubtype="0" fill="hold" grpId="0" nodeType="withEffect">
                                  <p:stCondLst>
                                    <p:cond delay="0"/>
                                  </p:stCondLst>
                                  <p:childTnLst>
                                    <p:set>
                                      <p:cBhvr>
                                        <p:cTn id="19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325" grpId="0"/>
      <p:bldP spid="56326" grpId="0"/>
      <p:bldP spid="56327" grpId="0"/>
      <p:bldP spid="56328" grpId="0"/>
      <p:bldP spid="56329" grpId="0"/>
      <p:bldP spid="56330" grpId="0"/>
      <p:bldP spid="56331" grpId="0"/>
      <p:bldP spid="56332" grpId="0"/>
      <p:bldP spid="56333" grpId="0"/>
      <p:bldP spid="56334" grpId="0"/>
      <p:bldP spid="56335" grpId="0"/>
      <p:bldP spid="56336" grpId="0"/>
      <p:bldP spid="56337" grpId="0"/>
      <p:bldP spid="56338" grpId="0"/>
      <p:bldP spid="56339" grpId="0"/>
      <p:bldP spid="56340" grpId="0"/>
      <p:bldP spid="56341" grpId="0"/>
      <p:bldP spid="56342" grpId="0"/>
      <p:bldP spid="56343" grpId="0"/>
      <p:bldP spid="56344" grpId="0"/>
      <p:bldP spid="56345" grpId="0"/>
      <p:bldP spid="56346" grpId="0"/>
      <p:bldP spid="56347" grpId="0"/>
      <p:bldP spid="56348" grpId="0"/>
      <p:bldP spid="56349" grpId="0"/>
      <p:bldP spid="56350" grpId="0"/>
      <p:bldP spid="56351" grpId="0"/>
      <p:bldP spid="56352" grpId="0"/>
      <p:bldP spid="56353" grpId="0"/>
      <p:bldP spid="56354" grpId="0"/>
      <p:bldP spid="563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75044" y="1916832"/>
            <a:ext cx="4953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600" b="1" dirty="0">
                <a:latin typeface="Bradley Hand ITC" panose="03070402050302030203" pitchFamily="66" charset="0"/>
              </a:rPr>
              <a:t>Answer: up to </a:t>
            </a:r>
            <a:r>
              <a:rPr lang="en-AU" sz="3600" i="1" dirty="0">
                <a:latin typeface="Bradley Hand ITC" panose="03070402050302030203" pitchFamily="66" charset="0"/>
                <a:cs typeface="Arial" panose="020B0604020202020204" pitchFamily="34" charset="0"/>
              </a:rPr>
              <a:t>12 ‘average’ adults </a:t>
            </a:r>
            <a:r>
              <a:rPr lang="en-AU" sz="3600" b="1" dirty="0">
                <a:latin typeface="Bradley Hand ITC" panose="03070402050302030203" pitchFamily="66" charset="0"/>
              </a:rPr>
              <a:t>should be able to use the lift in safety</a:t>
            </a:r>
          </a:p>
        </p:txBody>
      </p:sp>
      <p:sp>
        <p:nvSpPr>
          <p:cNvPr id="3"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258888" y="2276475"/>
            <a:ext cx="6985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a:latin typeface="Bradley Hand ITC" pitchFamily="66" charset="0"/>
              </a:rPr>
              <a:t>That concludes</a:t>
            </a:r>
          </a:p>
          <a:p>
            <a:pPr algn="ctr" eaLnBrk="1" hangingPunct="1"/>
            <a:r>
              <a:rPr lang="en-AU" sz="5400" b="1">
                <a:latin typeface="Bradley Hand ITC" pitchFamily="66" charset="0"/>
              </a:rPr>
              <a:t>Session 1: Estimation</a:t>
            </a:r>
          </a:p>
        </p:txBody>
      </p:sp>
      <p:sp>
        <p:nvSpPr>
          <p:cNvPr id="3"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pic>
        <p:nvPicPr>
          <p:cNvPr id="5" name="Picture 4" descr="A person with collar shirt&#10;&#10;Description automatically generated">
            <a:extLst>
              <a:ext uri="{FF2B5EF4-FFF2-40B4-BE49-F238E27FC236}">
                <a16:creationId xmlns:a16="http://schemas.microsoft.com/office/drawing/2014/main" id="{14C0E785-9280-49B1-87E4-D3098E13BB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797152"/>
            <a:ext cx="1655280" cy="1647824"/>
          </a:xfrm>
          <a:prstGeom prst="rect">
            <a:avLst/>
          </a:prstGeom>
        </p:spPr>
      </p:pic>
      <p:pic>
        <p:nvPicPr>
          <p:cNvPr id="6" name="Picture 9" descr="qamtlogo2">
            <a:extLst>
              <a:ext uri="{FF2B5EF4-FFF2-40B4-BE49-F238E27FC236}">
                <a16:creationId xmlns:a16="http://schemas.microsoft.com/office/drawing/2014/main" id="{E5261355-E9A0-4DA4-B44A-788B42F9D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705" y="188640"/>
            <a:ext cx="943576" cy="134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095500" y="62068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latin typeface="Bradley Hand ITC" pitchFamily="66" charset="0"/>
              </a:rPr>
              <a:t>Session 2: Speed</a:t>
            </a:r>
          </a:p>
        </p:txBody>
      </p:sp>
      <p:sp>
        <p:nvSpPr>
          <p:cNvPr id="19459" name="Text Box 5"/>
          <p:cNvSpPr txBox="1">
            <a:spLocks noChangeArrowheads="1"/>
          </p:cNvSpPr>
          <p:nvPr/>
        </p:nvSpPr>
        <p:spPr bwMode="auto">
          <a:xfrm>
            <a:off x="483803" y="2708920"/>
            <a:ext cx="81763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3600" b="1" dirty="0">
                <a:latin typeface="Bradley Hand ITC" pitchFamily="66" charset="0"/>
              </a:rPr>
              <a:t>The rules of engagement for this part of the quiz are …..</a:t>
            </a:r>
            <a:endParaRPr lang="en-AU" sz="3600" b="1" dirty="0">
              <a:latin typeface="Bradley Hand ITC" pitchFamily="66" charset="0"/>
            </a:endParaRPr>
          </a:p>
        </p:txBody>
      </p:sp>
      <p:pic>
        <p:nvPicPr>
          <p:cNvPr id="19460"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705" y="188640"/>
            <a:ext cx="943576" cy="134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erson with collar shirt&#10;&#10;Description automatically generated">
            <a:extLst>
              <a:ext uri="{FF2B5EF4-FFF2-40B4-BE49-F238E27FC236}">
                <a16:creationId xmlns:a16="http://schemas.microsoft.com/office/drawing/2014/main" id="{4AB3E592-30AB-4C3A-AD88-614142580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95" y="4981575"/>
            <a:ext cx="1655280" cy="1647824"/>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1779240" y="90872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latin typeface="Bradley Hand ITC" pitchFamily="66" charset="0"/>
              </a:rPr>
              <a:t>Session 1: Estimation</a:t>
            </a:r>
          </a:p>
        </p:txBody>
      </p:sp>
      <p:sp>
        <p:nvSpPr>
          <p:cNvPr id="6147" name="Text Box 8"/>
          <p:cNvSpPr txBox="1">
            <a:spLocks noChangeArrowheads="1"/>
          </p:cNvSpPr>
          <p:nvPr/>
        </p:nvSpPr>
        <p:spPr bwMode="auto">
          <a:xfrm>
            <a:off x="642938" y="2132856"/>
            <a:ext cx="8064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400" dirty="0">
                <a:latin typeface="Bradley Hand ITC" pitchFamily="66" charset="0"/>
              </a:rPr>
              <a:t>  </a:t>
            </a:r>
            <a:r>
              <a:rPr lang="en-US" sz="2400" b="1" dirty="0">
                <a:latin typeface="Bradley Hand ITC" pitchFamily="66" charset="0"/>
              </a:rPr>
              <a:t>There will be 5 questions, each worth 1 point</a:t>
            </a:r>
          </a:p>
          <a:p>
            <a:pPr eaLnBrk="1" hangingPunct="1">
              <a:buFontTx/>
              <a:buChar char="•"/>
            </a:pPr>
            <a:r>
              <a:rPr lang="en-US" sz="2400" b="1" dirty="0">
                <a:latin typeface="Bradley Hand ITC" pitchFamily="66" charset="0"/>
              </a:rPr>
              <a:t>  After each question, there will be a time interval during </a:t>
            </a:r>
          </a:p>
          <a:p>
            <a:pPr eaLnBrk="1" hangingPunct="1"/>
            <a:r>
              <a:rPr lang="en-US" sz="2400" b="1" dirty="0">
                <a:latin typeface="Bradley Hand ITC" pitchFamily="66" charset="0"/>
              </a:rPr>
              <a:t>   which the teams may confer among themselves and write  </a:t>
            </a:r>
          </a:p>
          <a:p>
            <a:pPr eaLnBrk="1" hangingPunct="1"/>
            <a:r>
              <a:rPr lang="en-US" sz="2400" b="1" dirty="0">
                <a:latin typeface="Bradley Hand ITC" pitchFamily="66" charset="0"/>
              </a:rPr>
              <a:t>   the answer on the paper provided</a:t>
            </a:r>
          </a:p>
          <a:p>
            <a:pPr eaLnBrk="1" hangingPunct="1">
              <a:buFontTx/>
              <a:buChar char="•"/>
            </a:pPr>
            <a:r>
              <a:rPr lang="en-US" sz="2400" b="1" dirty="0">
                <a:latin typeface="Bradley Hand ITC" pitchFamily="66" charset="0"/>
              </a:rPr>
              <a:t>  At the end of the allotted time, a gong will sound and each </a:t>
            </a:r>
          </a:p>
          <a:p>
            <a:pPr eaLnBrk="1" hangingPunct="1"/>
            <a:r>
              <a:rPr lang="en-US" sz="2400" b="1" dirty="0">
                <a:latin typeface="Bradley Hand ITC" pitchFamily="66" charset="0"/>
              </a:rPr>
              <a:t>   team must hold up its answer for the audience to see</a:t>
            </a:r>
          </a:p>
          <a:p>
            <a:pPr eaLnBrk="1" hangingPunct="1">
              <a:buFontTx/>
              <a:buChar char="•"/>
            </a:pPr>
            <a:r>
              <a:rPr lang="en-US" sz="2400" b="1" dirty="0">
                <a:latin typeface="Bradley Hand ITC" pitchFamily="66" charset="0"/>
              </a:rPr>
              <a:t>  The </a:t>
            </a:r>
            <a:r>
              <a:rPr lang="en-US" sz="2400" b="1" dirty="0" err="1">
                <a:latin typeface="Bradley Hand ITC" pitchFamily="66" charset="0"/>
              </a:rPr>
              <a:t>compère</a:t>
            </a:r>
            <a:r>
              <a:rPr lang="en-US" sz="2400" dirty="0">
                <a:latin typeface="Bradley Hand ITC" pitchFamily="66" charset="0"/>
              </a:rPr>
              <a:t> </a:t>
            </a:r>
            <a:r>
              <a:rPr lang="en-US" sz="2400" b="1" dirty="0">
                <a:latin typeface="Bradley Hand ITC" pitchFamily="66" charset="0"/>
              </a:rPr>
              <a:t>will then indicate to the scorer which teams </a:t>
            </a:r>
          </a:p>
          <a:p>
            <a:pPr eaLnBrk="1" hangingPunct="1"/>
            <a:r>
              <a:rPr lang="en-US" sz="2400" b="1" dirty="0">
                <a:latin typeface="Bradley Hand ITC" pitchFamily="66" charset="0"/>
              </a:rPr>
              <a:t>   have the correct answer</a:t>
            </a:r>
          </a:p>
          <a:p>
            <a:pPr eaLnBrk="1" hangingPunct="1">
              <a:buFontTx/>
              <a:buChar char="•"/>
            </a:pPr>
            <a:r>
              <a:rPr lang="en-US" sz="2400" b="1" dirty="0">
                <a:latin typeface="Bradley Hand ITC" pitchFamily="66" charset="0"/>
              </a:rPr>
              <a:t>  Calculators are NOT permitted</a:t>
            </a:r>
          </a:p>
          <a:p>
            <a:pPr eaLnBrk="1" hangingPunct="1">
              <a:buFontTx/>
              <a:buChar char="•"/>
            </a:pPr>
            <a:r>
              <a:rPr lang="en-US" sz="2400" b="1" dirty="0">
                <a:latin typeface="Bradley Hand ITC" pitchFamily="66" charset="0"/>
              </a:rPr>
              <a:t>  Pencils, rulers, scissors, and so on ARE permitted</a:t>
            </a:r>
          </a:p>
          <a:p>
            <a:pPr eaLnBrk="1" hangingPunct="1">
              <a:buFontTx/>
              <a:buChar char="•"/>
            </a:pPr>
            <a:r>
              <a:rPr lang="en-US" sz="2400" b="1" dirty="0">
                <a:latin typeface="Bradley Hand ITC" pitchFamily="66" charset="0"/>
              </a:rPr>
              <a:t>  Units must be given when required(half point penalty)</a:t>
            </a:r>
            <a:endParaRPr lang="en-AU" sz="2400" b="1" dirty="0">
              <a:latin typeface="Bradley Hand ITC" pitchFamily="66" charset="0"/>
            </a:endParaRPr>
          </a:p>
        </p:txBody>
      </p:sp>
      <p:pic>
        <p:nvPicPr>
          <p:cNvPr id="6148"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42875"/>
            <a:ext cx="1082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11ADAC-1362-4F10-A990-0FA5C94A8AC7}"/>
              </a:ext>
            </a:extLst>
          </p:cNvPr>
          <p:cNvSpPr/>
          <p:nvPr/>
        </p:nvSpPr>
        <p:spPr>
          <a:xfrm>
            <a:off x="251520" y="280798"/>
            <a:ext cx="8640960" cy="6296404"/>
          </a:xfrm>
          <a:prstGeom prst="rect">
            <a:avLst/>
          </a:prstGeom>
        </p:spPr>
        <p:txBody>
          <a:bodyPr wrap="square">
            <a:spAutoFit/>
          </a:bodyPr>
          <a:lstStyle/>
          <a:p>
            <a:pPr marL="285750" indent="-285750">
              <a:lnSpc>
                <a:spcPct val="115000"/>
              </a:lnSpc>
              <a:spcAft>
                <a:spcPts val="0"/>
              </a:spcAft>
              <a:buFont typeface="Arial" panose="020B0604020202020204" pitchFamily="34" charset="0"/>
              <a:buChar char="•"/>
            </a:pPr>
            <a:r>
              <a:rPr lang="en-AU" sz="2200" dirty="0">
                <a:latin typeface="Arial Narrow" panose="020B0606020202030204" pitchFamily="34" charset="0"/>
                <a:ea typeface="SimSun" panose="02010600030101010101" pitchFamily="2" charset="-122"/>
                <a:cs typeface="Times New Roman" panose="02020603050405020304" pitchFamily="18" charset="0"/>
              </a:rPr>
              <a:t>Questions will be read </a:t>
            </a:r>
            <a:r>
              <a:rPr lang="en-AU" sz="2200" b="1" i="1" dirty="0">
                <a:latin typeface="Arial Narrow" panose="020B0606020202030204" pitchFamily="34" charset="0"/>
                <a:ea typeface="SimSun" panose="02010600030101010101" pitchFamily="2" charset="-122"/>
                <a:cs typeface="Times New Roman" panose="02020603050405020304" pitchFamily="18" charset="0"/>
              </a:rPr>
              <a:t>once</a:t>
            </a:r>
            <a:r>
              <a:rPr lang="en-AU" sz="2200" dirty="0">
                <a:latin typeface="Arial Narrow" panose="020B0606020202030204" pitchFamily="34" charset="0"/>
                <a:ea typeface="SimSun" panose="02010600030101010101" pitchFamily="2" charset="-122"/>
                <a:cs typeface="Times New Roman" panose="02020603050405020304" pitchFamily="18" charset="0"/>
              </a:rPr>
              <a:t> in a </a:t>
            </a:r>
            <a:r>
              <a:rPr lang="en-AU" sz="2200" b="1" i="1" dirty="0">
                <a:latin typeface="Arial Narrow" panose="020B0606020202030204" pitchFamily="34" charset="0"/>
                <a:ea typeface="SimSun" panose="02010600030101010101" pitchFamily="2" charset="-122"/>
                <a:cs typeface="Times New Roman" panose="02020603050405020304" pitchFamily="18" charset="0"/>
              </a:rPr>
              <a:t>normal clearly audible voice at a normal speaking speed</a:t>
            </a:r>
            <a:r>
              <a:rPr lang="en-AU" sz="2200" dirty="0">
                <a:latin typeface="Arial Narrow" panose="020B0606020202030204" pitchFamily="34" charset="0"/>
                <a:ea typeface="SimSun" panose="02010600030101010101" pitchFamily="2" charset="-122"/>
                <a:cs typeface="Times New Roman" panose="02020603050405020304" pitchFamily="18" charset="0"/>
              </a:rPr>
              <a:t>. Questions are read out, and not explained.</a:t>
            </a:r>
            <a:endParaRPr lang="en-GB" sz="2200" dirty="0">
              <a:latin typeface="Arial Narrow" panose="020B0606020202030204" pitchFamily="34" charset="0"/>
              <a:ea typeface="SimSun" panose="02010600030101010101" pitchFamily="2" charset="-122"/>
              <a:cs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AU" sz="2200" dirty="0">
                <a:latin typeface="Arial Narrow" panose="020B0606020202030204" pitchFamily="34" charset="0"/>
                <a:ea typeface="SimSun" panose="02010600030101010101" pitchFamily="2" charset="-122"/>
                <a:cs typeface="Times New Roman" panose="02020603050405020304" pitchFamily="18" charset="0"/>
              </a:rPr>
              <a:t>The 2-minute time allowance starts </a:t>
            </a:r>
            <a:r>
              <a:rPr lang="en-AU" sz="2200" b="1" i="1" dirty="0">
                <a:latin typeface="Arial Narrow" panose="020B0606020202030204" pitchFamily="34" charset="0"/>
                <a:ea typeface="SimSun" panose="02010600030101010101" pitchFamily="2" charset="-122"/>
                <a:cs typeface="Times New Roman" panose="02020603050405020304" pitchFamily="18" charset="0"/>
              </a:rPr>
              <a:t>after</a:t>
            </a:r>
            <a:r>
              <a:rPr lang="en-AU" sz="2200" dirty="0">
                <a:latin typeface="Arial Narrow" panose="020B0606020202030204" pitchFamily="34" charset="0"/>
                <a:ea typeface="SimSun" panose="02010600030101010101" pitchFamily="2" charset="-122"/>
                <a:cs typeface="Times New Roman" panose="02020603050405020304" pitchFamily="18" charset="0"/>
              </a:rPr>
              <a:t> the first question has been read out.</a:t>
            </a:r>
            <a:endParaRPr lang="en-GB" sz="2200" dirty="0">
              <a:latin typeface="Arial Narrow" panose="020B0606020202030204" pitchFamily="34" charset="0"/>
              <a:ea typeface="SimSun" panose="02010600030101010101" pitchFamily="2" charset="-122"/>
              <a:cs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AU" sz="2200" dirty="0">
                <a:latin typeface="Arial Narrow" panose="020B0606020202030204" pitchFamily="34" charset="0"/>
                <a:ea typeface="SimSun" panose="02010600030101010101" pitchFamily="2" charset="-122"/>
                <a:cs typeface="Times New Roman" panose="02020603050405020304" pitchFamily="18" charset="0"/>
              </a:rPr>
              <a:t>All correct answers are worth one mark. Any member of the team may answer a question but should confer and </a:t>
            </a:r>
            <a:r>
              <a:rPr lang="en-AU" sz="2200" b="1" i="1" dirty="0">
                <a:latin typeface="Arial Narrow" panose="020B0606020202030204" pitchFamily="34" charset="0"/>
                <a:ea typeface="SimSun" panose="02010600030101010101" pitchFamily="2" charset="-122"/>
                <a:cs typeface="Times New Roman" panose="02020603050405020304" pitchFamily="18" charset="0"/>
              </a:rPr>
              <a:t>the captain will call out the answer</a:t>
            </a:r>
            <a:endParaRPr lang="en-GB" sz="2200" b="1" i="1" dirty="0">
              <a:latin typeface="Arial Narrow" panose="020B0606020202030204" pitchFamily="34" charset="0"/>
              <a:ea typeface="SimSun" panose="02010600030101010101" pitchFamily="2" charset="-122"/>
              <a:cs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AU" sz="2200" dirty="0">
                <a:latin typeface="Arial Narrow" panose="020B0606020202030204" pitchFamily="34" charset="0"/>
                <a:ea typeface="SimSun" panose="02010600030101010101" pitchFamily="2" charset="-122"/>
                <a:cs typeface="Times New Roman" panose="02020603050405020304" pitchFamily="18" charset="0"/>
              </a:rPr>
              <a:t>Once an answer has been given, </a:t>
            </a:r>
            <a:r>
              <a:rPr lang="en-AU" sz="2200" b="1" i="1" dirty="0">
                <a:latin typeface="Arial Narrow" panose="020B0606020202030204" pitchFamily="34" charset="0"/>
                <a:ea typeface="SimSun" panose="02010600030101010101" pitchFamily="2" charset="-122"/>
                <a:cs typeface="Times New Roman" panose="02020603050405020304" pitchFamily="18" charset="0"/>
              </a:rPr>
              <a:t>subsequent changes are not permitted</a:t>
            </a:r>
            <a:r>
              <a:rPr lang="en-AU" sz="2200" i="1" dirty="0">
                <a:latin typeface="Arial Narrow" panose="020B0606020202030204" pitchFamily="34" charset="0"/>
                <a:ea typeface="SimSun" panose="02010600030101010101" pitchFamily="2" charset="-122"/>
                <a:cs typeface="Times New Roman" panose="02020603050405020304" pitchFamily="18" charset="0"/>
              </a:rPr>
              <a:t>. </a:t>
            </a:r>
            <a:r>
              <a:rPr lang="en-AU" sz="2200" dirty="0">
                <a:latin typeface="Arial Narrow" panose="020B0606020202030204" pitchFamily="34" charset="0"/>
                <a:ea typeface="SimSun" panose="02010600030101010101" pitchFamily="2" charset="-122"/>
                <a:cs typeface="Times New Roman" panose="02020603050405020304" pitchFamily="18" charset="0"/>
              </a:rPr>
              <a:t>If different answers are called out </a:t>
            </a:r>
            <a:r>
              <a:rPr lang="en-AU" sz="2200" b="1" i="1" dirty="0">
                <a:latin typeface="Arial Narrow" panose="020B0606020202030204" pitchFamily="34" charset="0"/>
                <a:ea typeface="SimSun" panose="02010600030101010101" pitchFamily="2" charset="-122"/>
                <a:cs typeface="Times New Roman" panose="02020603050405020304" pitchFamily="18" charset="0"/>
              </a:rPr>
              <a:t>the captain must choose which is the answer </a:t>
            </a:r>
            <a:r>
              <a:rPr lang="en-AU" sz="2200" dirty="0">
                <a:latin typeface="Arial Narrow" panose="020B0606020202030204" pitchFamily="34" charset="0"/>
                <a:ea typeface="SimSun" panose="02010600030101010101" pitchFamily="2" charset="-122"/>
                <a:cs typeface="Times New Roman" panose="02020603050405020304" pitchFamily="18" charset="0"/>
              </a:rPr>
              <a:t>– a new or different answer cannot be substituted.</a:t>
            </a:r>
          </a:p>
          <a:p>
            <a:pPr marL="285750" indent="-285750">
              <a:lnSpc>
                <a:spcPct val="115000"/>
              </a:lnSpc>
              <a:spcAft>
                <a:spcPts val="0"/>
              </a:spcAft>
              <a:buFont typeface="Arial" panose="020B0604020202020204" pitchFamily="34" charset="0"/>
              <a:buChar char="•"/>
            </a:pPr>
            <a:r>
              <a:rPr lang="en-AU" sz="2200" dirty="0">
                <a:latin typeface="Arial Narrow" panose="020B0606020202030204" pitchFamily="34" charset="0"/>
                <a:ea typeface="SimSun" panose="02010600030101010101" pitchFamily="2" charset="-122"/>
                <a:cs typeface="Times New Roman" panose="02020603050405020304" pitchFamily="18" charset="0"/>
              </a:rPr>
              <a:t>If units are required and omitted, </a:t>
            </a:r>
            <a:r>
              <a:rPr lang="en-AU" sz="2200" b="1" dirty="0">
                <a:latin typeface="Arial Narrow" panose="020B0606020202030204" pitchFamily="34" charset="0"/>
                <a:ea typeface="SimSun" panose="02010600030101010101" pitchFamily="2" charset="-122"/>
                <a:cs typeface="Times New Roman" panose="02020603050405020304" pitchFamily="18" charset="0"/>
              </a:rPr>
              <a:t>½  mark will be deducted; </a:t>
            </a:r>
            <a:r>
              <a:rPr lang="en-AU" sz="2200" b="1" i="1" dirty="0">
                <a:latin typeface="Arial Narrow" panose="020B0606020202030204" pitchFamily="34" charset="0"/>
                <a:ea typeface="SimSun" panose="02010600030101010101" pitchFamily="2" charset="-122"/>
                <a:cs typeface="Times New Roman" panose="02020603050405020304" pitchFamily="18" charset="0"/>
              </a:rPr>
              <a:t>apart from this exception, no part marks are allowed</a:t>
            </a:r>
            <a:endParaRPr lang="en-GB" sz="2200" i="1" dirty="0">
              <a:latin typeface="Arial Narrow" panose="020B0606020202030204" pitchFamily="34" charset="0"/>
              <a:ea typeface="SimSun" panose="02010600030101010101" pitchFamily="2" charset="-122"/>
              <a:cs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AU" sz="2200" b="1" dirty="0">
                <a:latin typeface="Arial Narrow" panose="020B0606020202030204" pitchFamily="34" charset="0"/>
                <a:ea typeface="SimSun" panose="02010600030101010101" pitchFamily="2" charset="-122"/>
                <a:cs typeface="Times New Roman" panose="02020603050405020304" pitchFamily="18" charset="0"/>
              </a:rPr>
              <a:t>Captains</a:t>
            </a:r>
            <a:r>
              <a:rPr lang="en-AU" sz="2200" dirty="0">
                <a:latin typeface="Arial Narrow" panose="020B0606020202030204" pitchFamily="34" charset="0"/>
                <a:ea typeface="SimSun" panose="02010600030101010101" pitchFamily="2" charset="-122"/>
                <a:cs typeface="Times New Roman" panose="02020603050405020304" pitchFamily="18" charset="0"/>
              </a:rPr>
              <a:t> may ‘pass’ on a question, or ask for it to be repeated. If a question is ‘pass’, it will be asked again after all other questions have been attempted if there is still time remaining in the overall 2 minutes.</a:t>
            </a:r>
            <a:endParaRPr lang="en-GB" sz="2200" dirty="0">
              <a:latin typeface="Arial Narrow" panose="020B0606020202030204" pitchFamily="34" charset="0"/>
              <a:ea typeface="SimSun" panose="02010600030101010101" pitchFamily="2" charset="-122"/>
              <a:cs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AU" sz="2200" dirty="0">
                <a:latin typeface="Arial Narrow" panose="020B0606020202030204" pitchFamily="34" charset="0"/>
                <a:ea typeface="SimSun" panose="02010600030101010101" pitchFamily="2" charset="-122"/>
                <a:cs typeface="Times New Roman" panose="02020603050405020304" pitchFamily="18" charset="0"/>
              </a:rPr>
              <a:t>When “Time!” is called, the session has finished. </a:t>
            </a:r>
            <a:r>
              <a:rPr lang="en-AU" sz="2200" b="1" i="1" dirty="0">
                <a:latin typeface="Arial Narrow" panose="020B0606020202030204" pitchFamily="34" charset="0"/>
                <a:ea typeface="SimSun" panose="02010600030101010101" pitchFamily="2" charset="-122"/>
                <a:cs typeface="Times New Roman" panose="02020603050405020304" pitchFamily="18" charset="0"/>
              </a:rPr>
              <a:t>No answers can be accepted after “Time!” is called</a:t>
            </a:r>
            <a:r>
              <a:rPr lang="en-AU" sz="2200" dirty="0">
                <a:latin typeface="Arial Narrow" panose="020B0606020202030204" pitchFamily="34" charset="0"/>
                <a:ea typeface="SimSun" panose="02010600030101010101" pitchFamily="2" charset="-122"/>
                <a:cs typeface="Times New Roman" panose="02020603050405020304" pitchFamily="18" charset="0"/>
              </a:rPr>
              <a:t>. An answers </a:t>
            </a:r>
            <a:r>
              <a:rPr lang="en-AU" sz="2200" b="1" i="1" dirty="0">
                <a:latin typeface="Arial Narrow" panose="020B0606020202030204" pitchFamily="34" charset="0"/>
                <a:ea typeface="SimSun" panose="02010600030101010101" pitchFamily="2" charset="-122"/>
                <a:cs typeface="Times New Roman" panose="02020603050405020304" pitchFamily="18" charset="0"/>
              </a:rPr>
              <a:t>given before or on </a:t>
            </a:r>
            <a:r>
              <a:rPr lang="en-AU" sz="2200" dirty="0">
                <a:latin typeface="Arial Narrow" panose="020B0606020202030204" pitchFamily="34" charset="0"/>
                <a:ea typeface="SimSun" panose="02010600030101010101" pitchFamily="2" charset="-122"/>
                <a:cs typeface="Times New Roman" panose="02020603050405020304" pitchFamily="18" charset="0"/>
              </a:rPr>
              <a:t>the ‘Time!’ call will be marked and included in the total</a:t>
            </a:r>
            <a:r>
              <a:rPr lang="en-AU" sz="2200" b="1" dirty="0">
                <a:latin typeface="Calibri" panose="020F0502020204030204" pitchFamily="34" charset="0"/>
                <a:ea typeface="SimSun" panose="02010600030101010101" pitchFamily="2" charset="-122"/>
                <a:cs typeface="Times New Roman" panose="02020603050405020304" pitchFamily="18" charset="0"/>
              </a:rPr>
              <a:t>.</a:t>
            </a:r>
            <a:endParaRPr lang="en-GB" sz="2200" dirty="0">
              <a:latin typeface="Arial Narrow" panose="020B0606020202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0621761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6" name="Text Box 68"/>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1:00</a:t>
            </a:r>
          </a:p>
        </p:txBody>
      </p:sp>
      <p:sp>
        <p:nvSpPr>
          <p:cNvPr id="12357" name="Text Box 69"/>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59</a:t>
            </a:r>
          </a:p>
        </p:txBody>
      </p:sp>
      <p:sp>
        <p:nvSpPr>
          <p:cNvPr id="12358" name="Text Box 70"/>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58</a:t>
            </a:r>
          </a:p>
        </p:txBody>
      </p:sp>
      <p:sp>
        <p:nvSpPr>
          <p:cNvPr id="12359" name="Text Box 71"/>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57</a:t>
            </a:r>
          </a:p>
        </p:txBody>
      </p:sp>
      <p:sp>
        <p:nvSpPr>
          <p:cNvPr id="12360" name="Text Box 72"/>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56</a:t>
            </a:r>
          </a:p>
        </p:txBody>
      </p:sp>
      <p:sp>
        <p:nvSpPr>
          <p:cNvPr id="12361" name="Text Box 73"/>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55</a:t>
            </a:r>
          </a:p>
        </p:txBody>
      </p:sp>
      <p:sp>
        <p:nvSpPr>
          <p:cNvPr id="12362" name="Text Box 74"/>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54</a:t>
            </a:r>
          </a:p>
        </p:txBody>
      </p:sp>
      <p:sp>
        <p:nvSpPr>
          <p:cNvPr id="12363" name="Text Box 75"/>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53</a:t>
            </a:r>
          </a:p>
        </p:txBody>
      </p:sp>
      <p:sp>
        <p:nvSpPr>
          <p:cNvPr id="12364" name="Text Box 76"/>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52</a:t>
            </a:r>
          </a:p>
        </p:txBody>
      </p:sp>
      <p:sp>
        <p:nvSpPr>
          <p:cNvPr id="12365" name="Text Box 77"/>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51</a:t>
            </a:r>
          </a:p>
        </p:txBody>
      </p:sp>
      <p:sp>
        <p:nvSpPr>
          <p:cNvPr id="12366" name="Text Box 78"/>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50</a:t>
            </a:r>
          </a:p>
        </p:txBody>
      </p:sp>
      <p:sp>
        <p:nvSpPr>
          <p:cNvPr id="12367" name="Text Box 79"/>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49</a:t>
            </a:r>
          </a:p>
        </p:txBody>
      </p:sp>
      <p:sp>
        <p:nvSpPr>
          <p:cNvPr id="12368" name="Text Box 80"/>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48</a:t>
            </a:r>
          </a:p>
        </p:txBody>
      </p:sp>
      <p:sp>
        <p:nvSpPr>
          <p:cNvPr id="12369" name="Text Box 81"/>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47</a:t>
            </a:r>
          </a:p>
        </p:txBody>
      </p:sp>
      <p:sp>
        <p:nvSpPr>
          <p:cNvPr id="12370" name="Text Box 82"/>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46</a:t>
            </a:r>
          </a:p>
        </p:txBody>
      </p:sp>
      <p:sp>
        <p:nvSpPr>
          <p:cNvPr id="12371" name="Text Box 83"/>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45</a:t>
            </a:r>
          </a:p>
        </p:txBody>
      </p:sp>
      <p:sp>
        <p:nvSpPr>
          <p:cNvPr id="12372" name="Text Box 84"/>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44</a:t>
            </a:r>
          </a:p>
        </p:txBody>
      </p:sp>
      <p:sp>
        <p:nvSpPr>
          <p:cNvPr id="12373" name="Text Box 85"/>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43</a:t>
            </a:r>
          </a:p>
        </p:txBody>
      </p:sp>
      <p:sp>
        <p:nvSpPr>
          <p:cNvPr id="12374" name="Text Box 86"/>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42</a:t>
            </a:r>
          </a:p>
        </p:txBody>
      </p:sp>
      <p:sp>
        <p:nvSpPr>
          <p:cNvPr id="12375" name="Text Box 87"/>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41</a:t>
            </a:r>
          </a:p>
        </p:txBody>
      </p:sp>
      <p:sp>
        <p:nvSpPr>
          <p:cNvPr id="12377" name="Text Box 89"/>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39</a:t>
            </a:r>
          </a:p>
        </p:txBody>
      </p:sp>
      <p:sp>
        <p:nvSpPr>
          <p:cNvPr id="12378" name="Text Box 90"/>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38</a:t>
            </a:r>
          </a:p>
        </p:txBody>
      </p:sp>
      <p:sp>
        <p:nvSpPr>
          <p:cNvPr id="12379" name="Text Box 91"/>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37</a:t>
            </a:r>
          </a:p>
        </p:txBody>
      </p:sp>
      <p:sp>
        <p:nvSpPr>
          <p:cNvPr id="12381" name="Text Box 93"/>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35</a:t>
            </a:r>
          </a:p>
        </p:txBody>
      </p:sp>
      <p:sp>
        <p:nvSpPr>
          <p:cNvPr id="12380" name="Text Box 92"/>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36</a:t>
            </a:r>
          </a:p>
        </p:txBody>
      </p:sp>
      <p:sp>
        <p:nvSpPr>
          <p:cNvPr id="12382" name="Text Box 94"/>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34</a:t>
            </a:r>
          </a:p>
        </p:txBody>
      </p:sp>
      <p:sp>
        <p:nvSpPr>
          <p:cNvPr id="12383" name="Text Box 95"/>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33</a:t>
            </a:r>
          </a:p>
        </p:txBody>
      </p:sp>
      <p:sp>
        <p:nvSpPr>
          <p:cNvPr id="12384" name="Text Box 96"/>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32</a:t>
            </a:r>
          </a:p>
        </p:txBody>
      </p:sp>
      <p:sp>
        <p:nvSpPr>
          <p:cNvPr id="12376" name="Text Box 88"/>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40</a:t>
            </a:r>
          </a:p>
        </p:txBody>
      </p:sp>
      <p:sp>
        <p:nvSpPr>
          <p:cNvPr id="12385" name="Text Box 97"/>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31</a:t>
            </a:r>
          </a:p>
        </p:txBody>
      </p:sp>
      <p:sp>
        <p:nvSpPr>
          <p:cNvPr id="12326" name="Text Box 38"/>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1:30</a:t>
            </a:r>
          </a:p>
        </p:txBody>
      </p:sp>
      <p:sp>
        <p:nvSpPr>
          <p:cNvPr id="12327" name="Text Box 39"/>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1:29</a:t>
            </a:r>
          </a:p>
        </p:txBody>
      </p:sp>
      <p:sp>
        <p:nvSpPr>
          <p:cNvPr id="12328" name="Text Box 40"/>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1:28</a:t>
            </a:r>
          </a:p>
        </p:txBody>
      </p:sp>
      <p:sp>
        <p:nvSpPr>
          <p:cNvPr id="12329" name="Text Box 41"/>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1:27</a:t>
            </a:r>
          </a:p>
        </p:txBody>
      </p:sp>
      <p:sp>
        <p:nvSpPr>
          <p:cNvPr id="12330" name="Text Box 42"/>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1:26</a:t>
            </a:r>
          </a:p>
        </p:txBody>
      </p:sp>
      <p:sp>
        <p:nvSpPr>
          <p:cNvPr id="12331" name="Text Box 43"/>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1:25</a:t>
            </a:r>
          </a:p>
        </p:txBody>
      </p:sp>
      <p:sp>
        <p:nvSpPr>
          <p:cNvPr id="12332" name="Text Box 44"/>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1:24</a:t>
            </a:r>
          </a:p>
        </p:txBody>
      </p:sp>
      <p:sp>
        <p:nvSpPr>
          <p:cNvPr id="12333" name="Text Box 45"/>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1:23</a:t>
            </a:r>
          </a:p>
        </p:txBody>
      </p:sp>
      <p:sp>
        <p:nvSpPr>
          <p:cNvPr id="12334" name="Text Box 46"/>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1:22</a:t>
            </a:r>
          </a:p>
        </p:txBody>
      </p:sp>
      <p:sp>
        <p:nvSpPr>
          <p:cNvPr id="12335" name="Text Box 47"/>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1:21</a:t>
            </a:r>
          </a:p>
        </p:txBody>
      </p:sp>
      <p:sp>
        <p:nvSpPr>
          <p:cNvPr id="12336" name="Text Box 48"/>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1:20</a:t>
            </a:r>
          </a:p>
        </p:txBody>
      </p:sp>
      <p:sp>
        <p:nvSpPr>
          <p:cNvPr id="12337" name="Text Box 49"/>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1:19</a:t>
            </a:r>
          </a:p>
        </p:txBody>
      </p:sp>
      <p:sp>
        <p:nvSpPr>
          <p:cNvPr id="12338" name="Text Box 50"/>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1:18</a:t>
            </a:r>
          </a:p>
        </p:txBody>
      </p:sp>
      <p:sp>
        <p:nvSpPr>
          <p:cNvPr id="12339" name="Text Box 51"/>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1:17</a:t>
            </a:r>
          </a:p>
        </p:txBody>
      </p:sp>
      <p:sp>
        <p:nvSpPr>
          <p:cNvPr id="12340" name="Text Box 52"/>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1:16</a:t>
            </a:r>
          </a:p>
        </p:txBody>
      </p:sp>
      <p:sp>
        <p:nvSpPr>
          <p:cNvPr id="12341" name="Text Box 53"/>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1:15</a:t>
            </a:r>
          </a:p>
        </p:txBody>
      </p:sp>
      <p:sp>
        <p:nvSpPr>
          <p:cNvPr id="12342" name="Text Box 54"/>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1:14</a:t>
            </a:r>
          </a:p>
        </p:txBody>
      </p:sp>
      <p:sp>
        <p:nvSpPr>
          <p:cNvPr id="12343" name="Text Box 55"/>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1:13</a:t>
            </a:r>
          </a:p>
        </p:txBody>
      </p:sp>
      <p:sp>
        <p:nvSpPr>
          <p:cNvPr id="12345" name="Text Box 57"/>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1:11</a:t>
            </a:r>
          </a:p>
        </p:txBody>
      </p:sp>
      <p:sp>
        <p:nvSpPr>
          <p:cNvPr id="12346" name="Text Box 58"/>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1:10</a:t>
            </a:r>
          </a:p>
        </p:txBody>
      </p:sp>
      <p:sp>
        <p:nvSpPr>
          <p:cNvPr id="12347" name="Text Box 59"/>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1:09</a:t>
            </a:r>
          </a:p>
        </p:txBody>
      </p:sp>
      <p:sp>
        <p:nvSpPr>
          <p:cNvPr id="12344" name="Text Box 56"/>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1:12</a:t>
            </a:r>
          </a:p>
        </p:txBody>
      </p:sp>
      <p:sp>
        <p:nvSpPr>
          <p:cNvPr id="12348" name="Text Box 60"/>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1:08</a:t>
            </a:r>
          </a:p>
        </p:txBody>
      </p:sp>
      <p:sp>
        <p:nvSpPr>
          <p:cNvPr id="12349" name="Text Box 61"/>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1:07</a:t>
            </a:r>
          </a:p>
        </p:txBody>
      </p:sp>
      <p:sp>
        <p:nvSpPr>
          <p:cNvPr id="12350" name="Text Box 62"/>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1:06</a:t>
            </a:r>
          </a:p>
        </p:txBody>
      </p:sp>
      <p:sp>
        <p:nvSpPr>
          <p:cNvPr id="12351" name="Text Box 63"/>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1:05</a:t>
            </a:r>
          </a:p>
        </p:txBody>
      </p:sp>
      <p:sp>
        <p:nvSpPr>
          <p:cNvPr id="12352" name="Text Box 64"/>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1:04</a:t>
            </a:r>
          </a:p>
        </p:txBody>
      </p:sp>
      <p:sp>
        <p:nvSpPr>
          <p:cNvPr id="12353" name="Text Box 65"/>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1:03</a:t>
            </a:r>
          </a:p>
        </p:txBody>
      </p:sp>
      <p:sp>
        <p:nvSpPr>
          <p:cNvPr id="12354" name="Text Box 66"/>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1:02</a:t>
            </a:r>
          </a:p>
        </p:txBody>
      </p:sp>
      <p:sp>
        <p:nvSpPr>
          <p:cNvPr id="12355" name="Text Box 67"/>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1:01</a:t>
            </a:r>
          </a:p>
        </p:txBody>
      </p:sp>
      <p:sp>
        <p:nvSpPr>
          <p:cNvPr id="12296" name="Text Box 8"/>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2:00</a:t>
            </a:r>
          </a:p>
        </p:txBody>
      </p:sp>
      <p:sp>
        <p:nvSpPr>
          <p:cNvPr id="12297" name="Text Box 9"/>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1:59</a:t>
            </a:r>
          </a:p>
        </p:txBody>
      </p:sp>
      <p:sp>
        <p:nvSpPr>
          <p:cNvPr id="12298" name="Text Box 10"/>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1:58</a:t>
            </a:r>
          </a:p>
        </p:txBody>
      </p:sp>
      <p:sp>
        <p:nvSpPr>
          <p:cNvPr id="12299" name="Text Box 11"/>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1:57</a:t>
            </a:r>
          </a:p>
        </p:txBody>
      </p:sp>
      <p:sp>
        <p:nvSpPr>
          <p:cNvPr id="12300" name="Text Box 12"/>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1:56</a:t>
            </a:r>
          </a:p>
        </p:txBody>
      </p:sp>
      <p:sp>
        <p:nvSpPr>
          <p:cNvPr id="12301" name="Text Box 13"/>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1:55</a:t>
            </a:r>
          </a:p>
        </p:txBody>
      </p:sp>
      <p:sp>
        <p:nvSpPr>
          <p:cNvPr id="12302" name="Text Box 14"/>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1:54</a:t>
            </a:r>
          </a:p>
        </p:txBody>
      </p:sp>
      <p:sp>
        <p:nvSpPr>
          <p:cNvPr id="12303" name="Text Box 15"/>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1:53</a:t>
            </a:r>
          </a:p>
        </p:txBody>
      </p:sp>
      <p:sp>
        <p:nvSpPr>
          <p:cNvPr id="12304" name="Text Box 16"/>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1:52</a:t>
            </a:r>
          </a:p>
        </p:txBody>
      </p:sp>
      <p:sp>
        <p:nvSpPr>
          <p:cNvPr id="12305" name="Text Box 17"/>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1:51</a:t>
            </a:r>
          </a:p>
        </p:txBody>
      </p:sp>
      <p:sp>
        <p:nvSpPr>
          <p:cNvPr id="12306" name="Text Box 18"/>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1:50</a:t>
            </a:r>
          </a:p>
        </p:txBody>
      </p:sp>
      <p:sp>
        <p:nvSpPr>
          <p:cNvPr id="12307" name="Text Box 19"/>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1:49</a:t>
            </a:r>
          </a:p>
        </p:txBody>
      </p:sp>
      <p:sp>
        <p:nvSpPr>
          <p:cNvPr id="12308" name="Text Box 20"/>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1:48</a:t>
            </a:r>
          </a:p>
        </p:txBody>
      </p:sp>
      <p:sp>
        <p:nvSpPr>
          <p:cNvPr id="12309" name="Text Box 21"/>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1:47</a:t>
            </a:r>
          </a:p>
        </p:txBody>
      </p:sp>
      <p:sp>
        <p:nvSpPr>
          <p:cNvPr id="12310" name="Text Box 22"/>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1:46</a:t>
            </a:r>
          </a:p>
        </p:txBody>
      </p:sp>
      <p:sp>
        <p:nvSpPr>
          <p:cNvPr id="12311" name="Text Box 23"/>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1:45</a:t>
            </a:r>
          </a:p>
        </p:txBody>
      </p:sp>
      <p:sp>
        <p:nvSpPr>
          <p:cNvPr id="12313" name="Text Box 25"/>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1:43</a:t>
            </a:r>
          </a:p>
        </p:txBody>
      </p:sp>
      <p:sp>
        <p:nvSpPr>
          <p:cNvPr id="12315" name="Text Box 27"/>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1:41</a:t>
            </a:r>
          </a:p>
        </p:txBody>
      </p:sp>
      <p:sp>
        <p:nvSpPr>
          <p:cNvPr id="12312" name="Text Box 24"/>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1:44</a:t>
            </a:r>
          </a:p>
        </p:txBody>
      </p:sp>
      <p:sp>
        <p:nvSpPr>
          <p:cNvPr id="12316" name="Text Box 28"/>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1:40</a:t>
            </a:r>
          </a:p>
        </p:txBody>
      </p:sp>
      <p:sp>
        <p:nvSpPr>
          <p:cNvPr id="12317" name="Text Box 29"/>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1:39</a:t>
            </a:r>
          </a:p>
        </p:txBody>
      </p:sp>
      <p:sp>
        <p:nvSpPr>
          <p:cNvPr id="12318" name="Text Box 30"/>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1:38</a:t>
            </a:r>
          </a:p>
        </p:txBody>
      </p:sp>
      <p:sp>
        <p:nvSpPr>
          <p:cNvPr id="12319" name="Text Box 31"/>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1:37</a:t>
            </a:r>
          </a:p>
        </p:txBody>
      </p:sp>
      <p:sp>
        <p:nvSpPr>
          <p:cNvPr id="12320" name="Text Box 32"/>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1:36</a:t>
            </a:r>
          </a:p>
        </p:txBody>
      </p:sp>
      <p:sp>
        <p:nvSpPr>
          <p:cNvPr id="12321" name="Text Box 33"/>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1:35</a:t>
            </a:r>
          </a:p>
        </p:txBody>
      </p:sp>
      <p:sp>
        <p:nvSpPr>
          <p:cNvPr id="12322" name="Text Box 34"/>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1:34</a:t>
            </a:r>
          </a:p>
        </p:txBody>
      </p:sp>
      <p:sp>
        <p:nvSpPr>
          <p:cNvPr id="12314" name="Text Box 26"/>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1:42</a:t>
            </a:r>
          </a:p>
        </p:txBody>
      </p:sp>
      <p:sp>
        <p:nvSpPr>
          <p:cNvPr id="12323" name="Text Box 35"/>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1:33</a:t>
            </a:r>
          </a:p>
        </p:txBody>
      </p:sp>
      <p:sp>
        <p:nvSpPr>
          <p:cNvPr id="12324" name="Text Box 36"/>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1:32</a:t>
            </a:r>
          </a:p>
        </p:txBody>
      </p:sp>
      <p:sp>
        <p:nvSpPr>
          <p:cNvPr id="12325" name="Text Box 37"/>
          <p:cNvSpPr txBox="1">
            <a:spLocks noChangeArrowheads="1"/>
          </p:cNvSpPr>
          <p:nvPr/>
        </p:nvSpPr>
        <p:spPr bwMode="auto">
          <a:xfrm>
            <a:off x="52181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1:31</a:t>
            </a:r>
          </a:p>
        </p:txBody>
      </p:sp>
      <p:sp>
        <p:nvSpPr>
          <p:cNvPr id="20572" name="Text Box 5"/>
          <p:cNvSpPr txBox="1">
            <a:spLocks noChangeArrowheads="1"/>
          </p:cNvSpPr>
          <p:nvPr/>
        </p:nvSpPr>
        <p:spPr bwMode="auto">
          <a:xfrm>
            <a:off x="1852216" y="519053"/>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solidFill>
                  <a:schemeClr val="bg2">
                    <a:lumMod val="25000"/>
                  </a:schemeClr>
                </a:solidFill>
                <a:latin typeface="Bradley Hand ITC" pitchFamily="66" charset="0"/>
              </a:rPr>
              <a:t>Session 2: Speed</a:t>
            </a:r>
          </a:p>
        </p:txBody>
      </p:sp>
      <p:sp>
        <p:nvSpPr>
          <p:cNvPr id="20573" name="Text Box 6"/>
          <p:cNvSpPr txBox="1">
            <a:spLocks noChangeArrowheads="1"/>
          </p:cNvSpPr>
          <p:nvPr/>
        </p:nvSpPr>
        <p:spPr bwMode="auto">
          <a:xfrm>
            <a:off x="971600" y="1249696"/>
            <a:ext cx="6426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800" b="1" dirty="0">
                <a:latin typeface="Bradley Hand ITC" pitchFamily="66" charset="0"/>
              </a:rPr>
              <a:t>Team 1</a:t>
            </a:r>
          </a:p>
          <a:p>
            <a:pPr algn="ctr" eaLnBrk="1" hangingPunct="1"/>
            <a:r>
              <a:rPr lang="en-AU" sz="3600" b="1" i="1" dirty="0">
                <a:solidFill>
                  <a:schemeClr val="bg2">
                    <a:lumMod val="25000"/>
                  </a:schemeClr>
                </a:solidFill>
                <a:latin typeface="Bradley Hand ITC" pitchFamily="66" charset="0"/>
              </a:rPr>
              <a:t>The teams will now leave the room to complete their session. T</a:t>
            </a:r>
            <a:r>
              <a:rPr lang="en-AU" sz="3600" b="1" dirty="0">
                <a:solidFill>
                  <a:schemeClr val="bg2">
                    <a:lumMod val="25000"/>
                  </a:schemeClr>
                </a:solidFill>
                <a:latin typeface="Bradley Hand ITC" pitchFamily="66" charset="0"/>
              </a:rPr>
              <a:t>he questions and answers to this session will be displayed after all teams have completed the questions.</a:t>
            </a:r>
          </a:p>
        </p:txBody>
      </p:sp>
      <p:sp>
        <p:nvSpPr>
          <p:cNvPr id="12295" name="Rectangle 7"/>
          <p:cNvSpPr>
            <a:spLocks noChangeArrowheads="1"/>
          </p:cNvSpPr>
          <p:nvPr/>
        </p:nvSpPr>
        <p:spPr bwMode="auto">
          <a:xfrm>
            <a:off x="971600" y="5406268"/>
            <a:ext cx="4572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AU" dirty="0"/>
              <a:t>Click to start the timer. </a:t>
            </a:r>
          </a:p>
          <a:p>
            <a:r>
              <a:rPr lang="en-AU" sz="3200" dirty="0">
                <a:solidFill>
                  <a:srgbClr val="990000"/>
                </a:solidFill>
              </a:rPr>
              <a:t>You have 2 minutes…</a:t>
            </a:r>
          </a:p>
        </p:txBody>
      </p:sp>
      <p:sp>
        <p:nvSpPr>
          <p:cNvPr id="12386" name="Text Box 98"/>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30</a:t>
            </a:r>
          </a:p>
        </p:txBody>
      </p:sp>
      <p:sp>
        <p:nvSpPr>
          <p:cNvPr id="12387" name="Text Box 99"/>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29</a:t>
            </a:r>
          </a:p>
        </p:txBody>
      </p:sp>
      <p:sp>
        <p:nvSpPr>
          <p:cNvPr id="12388" name="Text Box 100"/>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28</a:t>
            </a:r>
          </a:p>
        </p:txBody>
      </p:sp>
      <p:sp>
        <p:nvSpPr>
          <p:cNvPr id="12389" name="Text Box 101"/>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27</a:t>
            </a:r>
          </a:p>
        </p:txBody>
      </p:sp>
      <p:sp>
        <p:nvSpPr>
          <p:cNvPr id="12390" name="Text Box 102"/>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26</a:t>
            </a:r>
          </a:p>
        </p:txBody>
      </p:sp>
      <p:sp>
        <p:nvSpPr>
          <p:cNvPr id="12391" name="Text Box 103"/>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25</a:t>
            </a:r>
          </a:p>
        </p:txBody>
      </p:sp>
      <p:sp>
        <p:nvSpPr>
          <p:cNvPr id="12392" name="Text Box 104"/>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24</a:t>
            </a:r>
          </a:p>
        </p:txBody>
      </p:sp>
      <p:sp>
        <p:nvSpPr>
          <p:cNvPr id="12393" name="Text Box 105"/>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23</a:t>
            </a:r>
          </a:p>
        </p:txBody>
      </p:sp>
      <p:sp>
        <p:nvSpPr>
          <p:cNvPr id="12394" name="Text Box 106"/>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22</a:t>
            </a:r>
          </a:p>
        </p:txBody>
      </p:sp>
      <p:sp>
        <p:nvSpPr>
          <p:cNvPr id="12395" name="Text Box 107"/>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21</a:t>
            </a:r>
          </a:p>
        </p:txBody>
      </p:sp>
      <p:sp>
        <p:nvSpPr>
          <p:cNvPr id="12396" name="Text Box 108"/>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12397" name="Text Box 109"/>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12398" name="Text Box 110"/>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12399" name="Text Box 111"/>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12400" name="Text Box 112"/>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12401" name="Text Box 113"/>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12402" name="Text Box 114"/>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12403" name="Text Box 115"/>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12404" name="Text Box 116"/>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12405" name="Text Box 117"/>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12406" name="Text Box 118"/>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12407" name="Text Box 119"/>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12408" name="Text Box 120"/>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12409" name="Text Box 121"/>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12410" name="Text Box 122"/>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12411" name="Text Box 123"/>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12412" name="Text Box 124"/>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12413" name="Text Box 125"/>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12414" name="Text Box 126"/>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12415" name="Text Box 127"/>
          <p:cNvSpPr txBox="1">
            <a:spLocks noChangeArrowheads="1"/>
          </p:cNvSpPr>
          <p:nvPr/>
        </p:nvSpPr>
        <p:spPr bwMode="auto">
          <a:xfrm>
            <a:off x="52197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12416" name="Text Box 128"/>
          <p:cNvSpPr txBox="1">
            <a:spLocks noChangeArrowheads="1"/>
          </p:cNvSpPr>
          <p:nvPr/>
        </p:nvSpPr>
        <p:spPr bwMode="auto">
          <a:xfrm>
            <a:off x="1224359" y="2989263"/>
            <a:ext cx="68040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endParaRPr lang="en-US" sz="4400" b="1" dirty="0">
              <a:latin typeface="Bradley Hand ITC"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p:cTn id="7" dur="1000" fill="hold"/>
                                        <p:tgtEl>
                                          <p:spTgt spid="12296"/>
                                        </p:tgtEl>
                                        <p:attrNameLst>
                                          <p:attrName>ppt_w</p:attrName>
                                        </p:attrNameLst>
                                      </p:cBhvr>
                                      <p:tavLst>
                                        <p:tav tm="0">
                                          <p:val>
                                            <p:strVal val="#ppt_w*0.70"/>
                                          </p:val>
                                        </p:tav>
                                        <p:tav tm="100000">
                                          <p:val>
                                            <p:strVal val="#ppt_w"/>
                                          </p:val>
                                        </p:tav>
                                      </p:tavLst>
                                    </p:anim>
                                    <p:anim calcmode="lin" valueType="num">
                                      <p:cBhvr>
                                        <p:cTn id="8" dur="1000" fill="hold"/>
                                        <p:tgtEl>
                                          <p:spTgt spid="12296"/>
                                        </p:tgtEl>
                                        <p:attrNameLst>
                                          <p:attrName>ppt_h</p:attrName>
                                        </p:attrNameLst>
                                      </p:cBhvr>
                                      <p:tavLst>
                                        <p:tav tm="0">
                                          <p:val>
                                            <p:strVal val="#ppt_h"/>
                                          </p:val>
                                        </p:tav>
                                        <p:tav tm="100000">
                                          <p:val>
                                            <p:strVal val="#ppt_h"/>
                                          </p:val>
                                        </p:tav>
                                      </p:tavLst>
                                    </p:anim>
                                    <p:animEffect transition="in" filter="fade">
                                      <p:cBhvr>
                                        <p:cTn id="9" dur="1000"/>
                                        <p:tgtEl>
                                          <p:spTgt spid="12296"/>
                                        </p:tgtEl>
                                      </p:cBhvr>
                                    </p:animEffect>
                                  </p:childTnLst>
                                  <p:subTnLst>
                                    <p:set>
                                      <p:cBhvr override="childStyle">
                                        <p:cTn dur="1" fill="hold" display="0" masterRel="sameClick" afterEffect="1">
                                          <p:stCondLst>
                                            <p:cond evt="end" delay="0">
                                              <p:tn val="5"/>
                                            </p:cond>
                                          </p:stCondLst>
                                        </p:cTn>
                                        <p:tgtEl>
                                          <p:spTgt spid="12296"/>
                                        </p:tgtEl>
                                        <p:attrNameLst>
                                          <p:attrName>style.visibility</p:attrName>
                                        </p:attrNameLst>
                                      </p:cBhvr>
                                      <p:to>
                                        <p:strVal val="hidden"/>
                                      </p:to>
                                    </p:set>
                                    <p:audio>
                                      <p:cMediaNode vol="30000">
                                        <p:cTn display="0" masterRel="sameClick">
                                          <p:stCondLst>
                                            <p:cond evt="begin" delay="0">
                                              <p:tn val="5"/>
                                            </p:cond>
                                          </p:stCondLst>
                                          <p:endCondLst>
                                            <p:cond evt="onStopAudio" delay="0">
                                              <p:tgtEl>
                                                <p:sldTgt/>
                                              </p:tgtEl>
                                            </p:cond>
                                          </p:endCondLst>
                                        </p:cTn>
                                        <p:tgtEl>
                                          <p:sndTgt r:embed="rId2" name="Large_clock_tick.wav"/>
                                        </p:tgtEl>
                                      </p:cMediaNode>
                                    </p:audio>
                                  </p:sub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2297"/>
                                        </p:tgtEl>
                                        <p:attrNameLst>
                                          <p:attrName>style.visibility</p:attrName>
                                        </p:attrNameLst>
                                      </p:cBhvr>
                                      <p:to>
                                        <p:strVal val="visible"/>
                                      </p:to>
                                    </p:set>
                                    <p:anim calcmode="lin" valueType="num">
                                      <p:cBhvr>
                                        <p:cTn id="13" dur="1000" fill="hold"/>
                                        <p:tgtEl>
                                          <p:spTgt spid="12297"/>
                                        </p:tgtEl>
                                        <p:attrNameLst>
                                          <p:attrName>ppt_w</p:attrName>
                                        </p:attrNameLst>
                                      </p:cBhvr>
                                      <p:tavLst>
                                        <p:tav tm="0">
                                          <p:val>
                                            <p:strVal val="#ppt_w*0.70"/>
                                          </p:val>
                                        </p:tav>
                                        <p:tav tm="100000">
                                          <p:val>
                                            <p:strVal val="#ppt_w"/>
                                          </p:val>
                                        </p:tav>
                                      </p:tavLst>
                                    </p:anim>
                                    <p:anim calcmode="lin" valueType="num">
                                      <p:cBhvr>
                                        <p:cTn id="14" dur="1000" fill="hold"/>
                                        <p:tgtEl>
                                          <p:spTgt spid="12297"/>
                                        </p:tgtEl>
                                        <p:attrNameLst>
                                          <p:attrName>ppt_h</p:attrName>
                                        </p:attrNameLst>
                                      </p:cBhvr>
                                      <p:tavLst>
                                        <p:tav tm="0">
                                          <p:val>
                                            <p:strVal val="#ppt_h"/>
                                          </p:val>
                                        </p:tav>
                                        <p:tav tm="100000">
                                          <p:val>
                                            <p:strVal val="#ppt_h"/>
                                          </p:val>
                                        </p:tav>
                                      </p:tavLst>
                                    </p:anim>
                                    <p:animEffect transition="in" filter="fade">
                                      <p:cBhvr>
                                        <p:cTn id="15" dur="1000"/>
                                        <p:tgtEl>
                                          <p:spTgt spid="12297"/>
                                        </p:tgtEl>
                                      </p:cBhvr>
                                    </p:animEffect>
                                  </p:childTnLst>
                                  <p:subTnLst>
                                    <p:set>
                                      <p:cBhvr override="childStyle">
                                        <p:cTn dur="1" fill="hold" display="0" masterRel="sameClick" afterEffect="1">
                                          <p:stCondLst>
                                            <p:cond evt="end" delay="0">
                                              <p:tn val="11"/>
                                            </p:cond>
                                          </p:stCondLst>
                                        </p:cTn>
                                        <p:tgtEl>
                                          <p:spTgt spid="12297"/>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Large_clock_tick.wav"/>
                                        </p:tgtEl>
                                      </p:cMediaNode>
                                    </p:audio>
                                  </p:sub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2298"/>
                                        </p:tgtEl>
                                        <p:attrNameLst>
                                          <p:attrName>style.visibility</p:attrName>
                                        </p:attrNameLst>
                                      </p:cBhvr>
                                      <p:to>
                                        <p:strVal val="visible"/>
                                      </p:to>
                                    </p:set>
                                    <p:anim calcmode="lin" valueType="num">
                                      <p:cBhvr>
                                        <p:cTn id="19" dur="1000" fill="hold"/>
                                        <p:tgtEl>
                                          <p:spTgt spid="12298"/>
                                        </p:tgtEl>
                                        <p:attrNameLst>
                                          <p:attrName>ppt_w</p:attrName>
                                        </p:attrNameLst>
                                      </p:cBhvr>
                                      <p:tavLst>
                                        <p:tav tm="0">
                                          <p:val>
                                            <p:strVal val="#ppt_w*0.70"/>
                                          </p:val>
                                        </p:tav>
                                        <p:tav tm="100000">
                                          <p:val>
                                            <p:strVal val="#ppt_w"/>
                                          </p:val>
                                        </p:tav>
                                      </p:tavLst>
                                    </p:anim>
                                    <p:anim calcmode="lin" valueType="num">
                                      <p:cBhvr>
                                        <p:cTn id="20" dur="1000" fill="hold"/>
                                        <p:tgtEl>
                                          <p:spTgt spid="12298"/>
                                        </p:tgtEl>
                                        <p:attrNameLst>
                                          <p:attrName>ppt_h</p:attrName>
                                        </p:attrNameLst>
                                      </p:cBhvr>
                                      <p:tavLst>
                                        <p:tav tm="0">
                                          <p:val>
                                            <p:strVal val="#ppt_h"/>
                                          </p:val>
                                        </p:tav>
                                        <p:tav tm="100000">
                                          <p:val>
                                            <p:strVal val="#ppt_h"/>
                                          </p:val>
                                        </p:tav>
                                      </p:tavLst>
                                    </p:anim>
                                    <p:animEffect transition="in" filter="fade">
                                      <p:cBhvr>
                                        <p:cTn id="21" dur="1000"/>
                                        <p:tgtEl>
                                          <p:spTgt spid="12298"/>
                                        </p:tgtEl>
                                      </p:cBhvr>
                                    </p:animEffect>
                                  </p:childTnLst>
                                  <p:subTnLst>
                                    <p:set>
                                      <p:cBhvr override="childStyle">
                                        <p:cTn dur="1" fill="hold" display="0" masterRel="sameClick" afterEffect="1">
                                          <p:stCondLst>
                                            <p:cond evt="end" delay="0">
                                              <p:tn val="17"/>
                                            </p:cond>
                                          </p:stCondLst>
                                        </p:cTn>
                                        <p:tgtEl>
                                          <p:spTgt spid="12298"/>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Large_clock_tick.wav"/>
                                        </p:tgtEl>
                                      </p:cMediaNode>
                                    </p:audio>
                                  </p:sub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2299"/>
                                        </p:tgtEl>
                                        <p:attrNameLst>
                                          <p:attrName>style.visibility</p:attrName>
                                        </p:attrNameLst>
                                      </p:cBhvr>
                                      <p:to>
                                        <p:strVal val="visible"/>
                                      </p:to>
                                    </p:set>
                                    <p:anim calcmode="lin" valueType="num">
                                      <p:cBhvr>
                                        <p:cTn id="25" dur="1000" fill="hold"/>
                                        <p:tgtEl>
                                          <p:spTgt spid="12299"/>
                                        </p:tgtEl>
                                        <p:attrNameLst>
                                          <p:attrName>ppt_w</p:attrName>
                                        </p:attrNameLst>
                                      </p:cBhvr>
                                      <p:tavLst>
                                        <p:tav tm="0">
                                          <p:val>
                                            <p:strVal val="#ppt_w*0.70"/>
                                          </p:val>
                                        </p:tav>
                                        <p:tav tm="100000">
                                          <p:val>
                                            <p:strVal val="#ppt_w"/>
                                          </p:val>
                                        </p:tav>
                                      </p:tavLst>
                                    </p:anim>
                                    <p:anim calcmode="lin" valueType="num">
                                      <p:cBhvr>
                                        <p:cTn id="26" dur="1000" fill="hold"/>
                                        <p:tgtEl>
                                          <p:spTgt spid="12299"/>
                                        </p:tgtEl>
                                        <p:attrNameLst>
                                          <p:attrName>ppt_h</p:attrName>
                                        </p:attrNameLst>
                                      </p:cBhvr>
                                      <p:tavLst>
                                        <p:tav tm="0">
                                          <p:val>
                                            <p:strVal val="#ppt_h"/>
                                          </p:val>
                                        </p:tav>
                                        <p:tav tm="100000">
                                          <p:val>
                                            <p:strVal val="#ppt_h"/>
                                          </p:val>
                                        </p:tav>
                                      </p:tavLst>
                                    </p:anim>
                                    <p:animEffect transition="in" filter="fade">
                                      <p:cBhvr>
                                        <p:cTn id="27" dur="1000"/>
                                        <p:tgtEl>
                                          <p:spTgt spid="12299"/>
                                        </p:tgtEl>
                                      </p:cBhvr>
                                    </p:animEffect>
                                  </p:childTnLst>
                                  <p:subTnLst>
                                    <p:set>
                                      <p:cBhvr override="childStyle">
                                        <p:cTn dur="1" fill="hold" display="0" masterRel="sameClick" afterEffect="1">
                                          <p:stCondLst>
                                            <p:cond evt="end" delay="0">
                                              <p:tn val="23"/>
                                            </p:cond>
                                          </p:stCondLst>
                                        </p:cTn>
                                        <p:tgtEl>
                                          <p:spTgt spid="12299"/>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Large_clock_tick.wav"/>
                                        </p:tgtEl>
                                      </p:cMediaNode>
                                    </p:audio>
                                  </p:sub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2300"/>
                                        </p:tgtEl>
                                        <p:attrNameLst>
                                          <p:attrName>style.visibility</p:attrName>
                                        </p:attrNameLst>
                                      </p:cBhvr>
                                      <p:to>
                                        <p:strVal val="visible"/>
                                      </p:to>
                                    </p:set>
                                    <p:anim calcmode="lin" valueType="num">
                                      <p:cBhvr>
                                        <p:cTn id="31" dur="1000" fill="hold"/>
                                        <p:tgtEl>
                                          <p:spTgt spid="12300"/>
                                        </p:tgtEl>
                                        <p:attrNameLst>
                                          <p:attrName>ppt_w</p:attrName>
                                        </p:attrNameLst>
                                      </p:cBhvr>
                                      <p:tavLst>
                                        <p:tav tm="0">
                                          <p:val>
                                            <p:strVal val="#ppt_w*0.70"/>
                                          </p:val>
                                        </p:tav>
                                        <p:tav tm="100000">
                                          <p:val>
                                            <p:strVal val="#ppt_w"/>
                                          </p:val>
                                        </p:tav>
                                      </p:tavLst>
                                    </p:anim>
                                    <p:anim calcmode="lin" valueType="num">
                                      <p:cBhvr>
                                        <p:cTn id="32" dur="1000" fill="hold"/>
                                        <p:tgtEl>
                                          <p:spTgt spid="12300"/>
                                        </p:tgtEl>
                                        <p:attrNameLst>
                                          <p:attrName>ppt_h</p:attrName>
                                        </p:attrNameLst>
                                      </p:cBhvr>
                                      <p:tavLst>
                                        <p:tav tm="0">
                                          <p:val>
                                            <p:strVal val="#ppt_h"/>
                                          </p:val>
                                        </p:tav>
                                        <p:tav tm="100000">
                                          <p:val>
                                            <p:strVal val="#ppt_h"/>
                                          </p:val>
                                        </p:tav>
                                      </p:tavLst>
                                    </p:anim>
                                    <p:animEffect transition="in" filter="fade">
                                      <p:cBhvr>
                                        <p:cTn id="33" dur="1000"/>
                                        <p:tgtEl>
                                          <p:spTgt spid="12300"/>
                                        </p:tgtEl>
                                      </p:cBhvr>
                                    </p:animEffect>
                                  </p:childTnLst>
                                  <p:subTnLst>
                                    <p:set>
                                      <p:cBhvr override="childStyle">
                                        <p:cTn dur="1" fill="hold" display="0" masterRel="sameClick" afterEffect="1">
                                          <p:stCondLst>
                                            <p:cond evt="end" delay="0">
                                              <p:tn val="29"/>
                                            </p:cond>
                                          </p:stCondLst>
                                        </p:cTn>
                                        <p:tgtEl>
                                          <p:spTgt spid="12300"/>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Large_clock_tick.wav"/>
                                        </p:tgtEl>
                                      </p:cMediaNode>
                                    </p:audio>
                                  </p:sub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12301"/>
                                        </p:tgtEl>
                                        <p:attrNameLst>
                                          <p:attrName>style.visibility</p:attrName>
                                        </p:attrNameLst>
                                      </p:cBhvr>
                                      <p:to>
                                        <p:strVal val="visible"/>
                                      </p:to>
                                    </p:set>
                                    <p:anim calcmode="lin" valueType="num">
                                      <p:cBhvr>
                                        <p:cTn id="37" dur="1000" fill="hold"/>
                                        <p:tgtEl>
                                          <p:spTgt spid="12301"/>
                                        </p:tgtEl>
                                        <p:attrNameLst>
                                          <p:attrName>ppt_w</p:attrName>
                                        </p:attrNameLst>
                                      </p:cBhvr>
                                      <p:tavLst>
                                        <p:tav tm="0">
                                          <p:val>
                                            <p:strVal val="#ppt_w*0.70"/>
                                          </p:val>
                                        </p:tav>
                                        <p:tav tm="100000">
                                          <p:val>
                                            <p:strVal val="#ppt_w"/>
                                          </p:val>
                                        </p:tav>
                                      </p:tavLst>
                                    </p:anim>
                                    <p:anim calcmode="lin" valueType="num">
                                      <p:cBhvr>
                                        <p:cTn id="38" dur="1000" fill="hold"/>
                                        <p:tgtEl>
                                          <p:spTgt spid="12301"/>
                                        </p:tgtEl>
                                        <p:attrNameLst>
                                          <p:attrName>ppt_h</p:attrName>
                                        </p:attrNameLst>
                                      </p:cBhvr>
                                      <p:tavLst>
                                        <p:tav tm="0">
                                          <p:val>
                                            <p:strVal val="#ppt_h"/>
                                          </p:val>
                                        </p:tav>
                                        <p:tav tm="100000">
                                          <p:val>
                                            <p:strVal val="#ppt_h"/>
                                          </p:val>
                                        </p:tav>
                                      </p:tavLst>
                                    </p:anim>
                                    <p:animEffect transition="in" filter="fade">
                                      <p:cBhvr>
                                        <p:cTn id="39" dur="1000"/>
                                        <p:tgtEl>
                                          <p:spTgt spid="12301"/>
                                        </p:tgtEl>
                                      </p:cBhvr>
                                    </p:animEffect>
                                  </p:childTnLst>
                                  <p:subTnLst>
                                    <p:set>
                                      <p:cBhvr override="childStyle">
                                        <p:cTn dur="1" fill="hold" display="0" masterRel="sameClick" afterEffect="1">
                                          <p:stCondLst>
                                            <p:cond evt="end" delay="0">
                                              <p:tn val="35"/>
                                            </p:cond>
                                          </p:stCondLst>
                                        </p:cTn>
                                        <p:tgtEl>
                                          <p:spTgt spid="12301"/>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Large_clock_tick.wav"/>
                                        </p:tgtEl>
                                      </p:cMediaNode>
                                    </p:audio>
                                  </p:sub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12302"/>
                                        </p:tgtEl>
                                        <p:attrNameLst>
                                          <p:attrName>style.visibility</p:attrName>
                                        </p:attrNameLst>
                                      </p:cBhvr>
                                      <p:to>
                                        <p:strVal val="visible"/>
                                      </p:to>
                                    </p:set>
                                    <p:anim calcmode="lin" valueType="num">
                                      <p:cBhvr>
                                        <p:cTn id="43" dur="1000" fill="hold"/>
                                        <p:tgtEl>
                                          <p:spTgt spid="12302"/>
                                        </p:tgtEl>
                                        <p:attrNameLst>
                                          <p:attrName>ppt_w</p:attrName>
                                        </p:attrNameLst>
                                      </p:cBhvr>
                                      <p:tavLst>
                                        <p:tav tm="0">
                                          <p:val>
                                            <p:strVal val="#ppt_w*0.70"/>
                                          </p:val>
                                        </p:tav>
                                        <p:tav tm="100000">
                                          <p:val>
                                            <p:strVal val="#ppt_w"/>
                                          </p:val>
                                        </p:tav>
                                      </p:tavLst>
                                    </p:anim>
                                    <p:anim calcmode="lin" valueType="num">
                                      <p:cBhvr>
                                        <p:cTn id="44" dur="1000" fill="hold"/>
                                        <p:tgtEl>
                                          <p:spTgt spid="12302"/>
                                        </p:tgtEl>
                                        <p:attrNameLst>
                                          <p:attrName>ppt_h</p:attrName>
                                        </p:attrNameLst>
                                      </p:cBhvr>
                                      <p:tavLst>
                                        <p:tav tm="0">
                                          <p:val>
                                            <p:strVal val="#ppt_h"/>
                                          </p:val>
                                        </p:tav>
                                        <p:tav tm="100000">
                                          <p:val>
                                            <p:strVal val="#ppt_h"/>
                                          </p:val>
                                        </p:tav>
                                      </p:tavLst>
                                    </p:anim>
                                    <p:animEffect transition="in" filter="fade">
                                      <p:cBhvr>
                                        <p:cTn id="45" dur="1000"/>
                                        <p:tgtEl>
                                          <p:spTgt spid="12302"/>
                                        </p:tgtEl>
                                      </p:cBhvr>
                                    </p:animEffect>
                                  </p:childTnLst>
                                  <p:subTnLst>
                                    <p:set>
                                      <p:cBhvr override="childStyle">
                                        <p:cTn dur="1" fill="hold" display="0" masterRel="sameClick" afterEffect="1">
                                          <p:stCondLst>
                                            <p:cond evt="end" delay="0">
                                              <p:tn val="41"/>
                                            </p:cond>
                                          </p:stCondLst>
                                        </p:cTn>
                                        <p:tgtEl>
                                          <p:spTgt spid="12302"/>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Large_clock_tick.wav"/>
                                        </p:tgtEl>
                                      </p:cMediaNode>
                                    </p:audio>
                                  </p:subTnLst>
                                </p:cTn>
                              </p:par>
                            </p:childTnLst>
                          </p:cTn>
                        </p:par>
                        <p:par>
                          <p:cTn id="46" fill="hold" nodeType="afterGroup">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2303"/>
                                        </p:tgtEl>
                                        <p:attrNameLst>
                                          <p:attrName>style.visibility</p:attrName>
                                        </p:attrNameLst>
                                      </p:cBhvr>
                                      <p:to>
                                        <p:strVal val="visible"/>
                                      </p:to>
                                    </p:set>
                                    <p:anim calcmode="lin" valueType="num">
                                      <p:cBhvr>
                                        <p:cTn id="49" dur="1000" fill="hold"/>
                                        <p:tgtEl>
                                          <p:spTgt spid="12303"/>
                                        </p:tgtEl>
                                        <p:attrNameLst>
                                          <p:attrName>ppt_w</p:attrName>
                                        </p:attrNameLst>
                                      </p:cBhvr>
                                      <p:tavLst>
                                        <p:tav tm="0">
                                          <p:val>
                                            <p:strVal val="#ppt_w*0.70"/>
                                          </p:val>
                                        </p:tav>
                                        <p:tav tm="100000">
                                          <p:val>
                                            <p:strVal val="#ppt_w"/>
                                          </p:val>
                                        </p:tav>
                                      </p:tavLst>
                                    </p:anim>
                                    <p:anim calcmode="lin" valueType="num">
                                      <p:cBhvr>
                                        <p:cTn id="50" dur="1000" fill="hold"/>
                                        <p:tgtEl>
                                          <p:spTgt spid="12303"/>
                                        </p:tgtEl>
                                        <p:attrNameLst>
                                          <p:attrName>ppt_h</p:attrName>
                                        </p:attrNameLst>
                                      </p:cBhvr>
                                      <p:tavLst>
                                        <p:tav tm="0">
                                          <p:val>
                                            <p:strVal val="#ppt_h"/>
                                          </p:val>
                                        </p:tav>
                                        <p:tav tm="100000">
                                          <p:val>
                                            <p:strVal val="#ppt_h"/>
                                          </p:val>
                                        </p:tav>
                                      </p:tavLst>
                                    </p:anim>
                                    <p:animEffect transition="in" filter="fade">
                                      <p:cBhvr>
                                        <p:cTn id="51" dur="1000"/>
                                        <p:tgtEl>
                                          <p:spTgt spid="12303"/>
                                        </p:tgtEl>
                                      </p:cBhvr>
                                    </p:animEffect>
                                  </p:childTnLst>
                                  <p:subTnLst>
                                    <p:set>
                                      <p:cBhvr override="childStyle">
                                        <p:cTn dur="1" fill="hold" display="0" masterRel="sameClick" afterEffect="1">
                                          <p:stCondLst>
                                            <p:cond evt="end" delay="0">
                                              <p:tn val="47"/>
                                            </p:cond>
                                          </p:stCondLst>
                                        </p:cTn>
                                        <p:tgtEl>
                                          <p:spTgt spid="12303"/>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Large_clock_tick.wav"/>
                                        </p:tgtEl>
                                      </p:cMediaNode>
                                    </p:audio>
                                  </p:subTnLst>
                                </p:cTn>
                              </p:par>
                            </p:childTnLst>
                          </p:cTn>
                        </p:par>
                        <p:par>
                          <p:cTn id="52" fill="hold" nodeType="afterGroup">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12304"/>
                                        </p:tgtEl>
                                        <p:attrNameLst>
                                          <p:attrName>style.visibility</p:attrName>
                                        </p:attrNameLst>
                                      </p:cBhvr>
                                      <p:to>
                                        <p:strVal val="visible"/>
                                      </p:to>
                                    </p:set>
                                    <p:anim calcmode="lin" valueType="num">
                                      <p:cBhvr>
                                        <p:cTn id="55" dur="1000" fill="hold"/>
                                        <p:tgtEl>
                                          <p:spTgt spid="12304"/>
                                        </p:tgtEl>
                                        <p:attrNameLst>
                                          <p:attrName>ppt_w</p:attrName>
                                        </p:attrNameLst>
                                      </p:cBhvr>
                                      <p:tavLst>
                                        <p:tav tm="0">
                                          <p:val>
                                            <p:strVal val="#ppt_w*0.70"/>
                                          </p:val>
                                        </p:tav>
                                        <p:tav tm="100000">
                                          <p:val>
                                            <p:strVal val="#ppt_w"/>
                                          </p:val>
                                        </p:tav>
                                      </p:tavLst>
                                    </p:anim>
                                    <p:anim calcmode="lin" valueType="num">
                                      <p:cBhvr>
                                        <p:cTn id="56" dur="1000" fill="hold"/>
                                        <p:tgtEl>
                                          <p:spTgt spid="12304"/>
                                        </p:tgtEl>
                                        <p:attrNameLst>
                                          <p:attrName>ppt_h</p:attrName>
                                        </p:attrNameLst>
                                      </p:cBhvr>
                                      <p:tavLst>
                                        <p:tav tm="0">
                                          <p:val>
                                            <p:strVal val="#ppt_h"/>
                                          </p:val>
                                        </p:tav>
                                        <p:tav tm="100000">
                                          <p:val>
                                            <p:strVal val="#ppt_h"/>
                                          </p:val>
                                        </p:tav>
                                      </p:tavLst>
                                    </p:anim>
                                    <p:animEffect transition="in" filter="fade">
                                      <p:cBhvr>
                                        <p:cTn id="57" dur="1000"/>
                                        <p:tgtEl>
                                          <p:spTgt spid="12304"/>
                                        </p:tgtEl>
                                      </p:cBhvr>
                                    </p:animEffect>
                                  </p:childTnLst>
                                  <p:subTnLst>
                                    <p:set>
                                      <p:cBhvr override="childStyle">
                                        <p:cTn dur="1" fill="hold" display="0" masterRel="sameClick" afterEffect="1">
                                          <p:stCondLst>
                                            <p:cond evt="end" delay="0">
                                              <p:tn val="53"/>
                                            </p:cond>
                                          </p:stCondLst>
                                        </p:cTn>
                                        <p:tgtEl>
                                          <p:spTgt spid="12304"/>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Large_clock_tick.wav"/>
                                        </p:tgtEl>
                                      </p:cMediaNode>
                                    </p:audio>
                                  </p:subTnLst>
                                </p:cTn>
                              </p:par>
                            </p:childTnLst>
                          </p:cTn>
                        </p:par>
                        <p:par>
                          <p:cTn id="58" fill="hold" nodeType="afterGroup">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12305"/>
                                        </p:tgtEl>
                                        <p:attrNameLst>
                                          <p:attrName>style.visibility</p:attrName>
                                        </p:attrNameLst>
                                      </p:cBhvr>
                                      <p:to>
                                        <p:strVal val="visible"/>
                                      </p:to>
                                    </p:set>
                                    <p:anim calcmode="lin" valueType="num">
                                      <p:cBhvr>
                                        <p:cTn id="61" dur="1000" fill="hold"/>
                                        <p:tgtEl>
                                          <p:spTgt spid="12305"/>
                                        </p:tgtEl>
                                        <p:attrNameLst>
                                          <p:attrName>ppt_w</p:attrName>
                                        </p:attrNameLst>
                                      </p:cBhvr>
                                      <p:tavLst>
                                        <p:tav tm="0">
                                          <p:val>
                                            <p:strVal val="#ppt_w*0.70"/>
                                          </p:val>
                                        </p:tav>
                                        <p:tav tm="100000">
                                          <p:val>
                                            <p:strVal val="#ppt_w"/>
                                          </p:val>
                                        </p:tav>
                                      </p:tavLst>
                                    </p:anim>
                                    <p:anim calcmode="lin" valueType="num">
                                      <p:cBhvr>
                                        <p:cTn id="62" dur="1000" fill="hold"/>
                                        <p:tgtEl>
                                          <p:spTgt spid="12305"/>
                                        </p:tgtEl>
                                        <p:attrNameLst>
                                          <p:attrName>ppt_h</p:attrName>
                                        </p:attrNameLst>
                                      </p:cBhvr>
                                      <p:tavLst>
                                        <p:tav tm="0">
                                          <p:val>
                                            <p:strVal val="#ppt_h"/>
                                          </p:val>
                                        </p:tav>
                                        <p:tav tm="100000">
                                          <p:val>
                                            <p:strVal val="#ppt_h"/>
                                          </p:val>
                                        </p:tav>
                                      </p:tavLst>
                                    </p:anim>
                                    <p:animEffect transition="in" filter="fade">
                                      <p:cBhvr>
                                        <p:cTn id="63" dur="1000"/>
                                        <p:tgtEl>
                                          <p:spTgt spid="12305"/>
                                        </p:tgtEl>
                                      </p:cBhvr>
                                    </p:animEffect>
                                  </p:childTnLst>
                                  <p:subTnLst>
                                    <p:set>
                                      <p:cBhvr override="childStyle">
                                        <p:cTn dur="1" fill="hold" display="0" masterRel="sameClick" afterEffect="1">
                                          <p:stCondLst>
                                            <p:cond evt="end" delay="0">
                                              <p:tn val="59"/>
                                            </p:cond>
                                          </p:stCondLst>
                                        </p:cTn>
                                        <p:tgtEl>
                                          <p:spTgt spid="12305"/>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Large_clock_tick.wav"/>
                                        </p:tgtEl>
                                      </p:cMediaNode>
                                    </p:audio>
                                  </p:subTnLst>
                                </p:cTn>
                              </p:par>
                            </p:childTnLst>
                          </p:cTn>
                        </p:par>
                        <p:par>
                          <p:cTn id="64" fill="hold" nodeType="afterGroup">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12306"/>
                                        </p:tgtEl>
                                        <p:attrNameLst>
                                          <p:attrName>style.visibility</p:attrName>
                                        </p:attrNameLst>
                                      </p:cBhvr>
                                      <p:to>
                                        <p:strVal val="visible"/>
                                      </p:to>
                                    </p:set>
                                    <p:anim calcmode="lin" valueType="num">
                                      <p:cBhvr>
                                        <p:cTn id="67" dur="1000" fill="hold"/>
                                        <p:tgtEl>
                                          <p:spTgt spid="12306"/>
                                        </p:tgtEl>
                                        <p:attrNameLst>
                                          <p:attrName>ppt_w</p:attrName>
                                        </p:attrNameLst>
                                      </p:cBhvr>
                                      <p:tavLst>
                                        <p:tav tm="0">
                                          <p:val>
                                            <p:strVal val="#ppt_w*0.70"/>
                                          </p:val>
                                        </p:tav>
                                        <p:tav tm="100000">
                                          <p:val>
                                            <p:strVal val="#ppt_w"/>
                                          </p:val>
                                        </p:tav>
                                      </p:tavLst>
                                    </p:anim>
                                    <p:anim calcmode="lin" valueType="num">
                                      <p:cBhvr>
                                        <p:cTn id="68" dur="1000" fill="hold"/>
                                        <p:tgtEl>
                                          <p:spTgt spid="12306"/>
                                        </p:tgtEl>
                                        <p:attrNameLst>
                                          <p:attrName>ppt_h</p:attrName>
                                        </p:attrNameLst>
                                      </p:cBhvr>
                                      <p:tavLst>
                                        <p:tav tm="0">
                                          <p:val>
                                            <p:strVal val="#ppt_h"/>
                                          </p:val>
                                        </p:tav>
                                        <p:tav tm="100000">
                                          <p:val>
                                            <p:strVal val="#ppt_h"/>
                                          </p:val>
                                        </p:tav>
                                      </p:tavLst>
                                    </p:anim>
                                    <p:animEffect transition="in" filter="fade">
                                      <p:cBhvr>
                                        <p:cTn id="69" dur="1000"/>
                                        <p:tgtEl>
                                          <p:spTgt spid="12306"/>
                                        </p:tgtEl>
                                      </p:cBhvr>
                                    </p:animEffect>
                                  </p:childTnLst>
                                  <p:subTnLst>
                                    <p:set>
                                      <p:cBhvr override="childStyle">
                                        <p:cTn dur="1" fill="hold" display="0" masterRel="sameClick" afterEffect="1">
                                          <p:stCondLst>
                                            <p:cond evt="end" delay="0">
                                              <p:tn val="65"/>
                                            </p:cond>
                                          </p:stCondLst>
                                        </p:cTn>
                                        <p:tgtEl>
                                          <p:spTgt spid="12306"/>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Large_clock_tick.wav"/>
                                        </p:tgtEl>
                                      </p:cMediaNode>
                                    </p:audio>
                                  </p:subTnLst>
                                </p:cTn>
                              </p:par>
                            </p:childTnLst>
                          </p:cTn>
                        </p:par>
                        <p:par>
                          <p:cTn id="70" fill="hold" nodeType="afterGroup">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12307"/>
                                        </p:tgtEl>
                                        <p:attrNameLst>
                                          <p:attrName>style.visibility</p:attrName>
                                        </p:attrNameLst>
                                      </p:cBhvr>
                                      <p:to>
                                        <p:strVal val="visible"/>
                                      </p:to>
                                    </p:set>
                                    <p:anim calcmode="lin" valueType="num">
                                      <p:cBhvr>
                                        <p:cTn id="73" dur="1000" fill="hold"/>
                                        <p:tgtEl>
                                          <p:spTgt spid="12307"/>
                                        </p:tgtEl>
                                        <p:attrNameLst>
                                          <p:attrName>ppt_w</p:attrName>
                                        </p:attrNameLst>
                                      </p:cBhvr>
                                      <p:tavLst>
                                        <p:tav tm="0">
                                          <p:val>
                                            <p:strVal val="#ppt_w*0.70"/>
                                          </p:val>
                                        </p:tav>
                                        <p:tav tm="100000">
                                          <p:val>
                                            <p:strVal val="#ppt_w"/>
                                          </p:val>
                                        </p:tav>
                                      </p:tavLst>
                                    </p:anim>
                                    <p:anim calcmode="lin" valueType="num">
                                      <p:cBhvr>
                                        <p:cTn id="74" dur="1000" fill="hold"/>
                                        <p:tgtEl>
                                          <p:spTgt spid="12307"/>
                                        </p:tgtEl>
                                        <p:attrNameLst>
                                          <p:attrName>ppt_h</p:attrName>
                                        </p:attrNameLst>
                                      </p:cBhvr>
                                      <p:tavLst>
                                        <p:tav tm="0">
                                          <p:val>
                                            <p:strVal val="#ppt_h"/>
                                          </p:val>
                                        </p:tav>
                                        <p:tav tm="100000">
                                          <p:val>
                                            <p:strVal val="#ppt_h"/>
                                          </p:val>
                                        </p:tav>
                                      </p:tavLst>
                                    </p:anim>
                                    <p:animEffect transition="in" filter="fade">
                                      <p:cBhvr>
                                        <p:cTn id="75" dur="1000"/>
                                        <p:tgtEl>
                                          <p:spTgt spid="12307"/>
                                        </p:tgtEl>
                                      </p:cBhvr>
                                    </p:animEffect>
                                  </p:childTnLst>
                                  <p:subTnLst>
                                    <p:set>
                                      <p:cBhvr override="childStyle">
                                        <p:cTn dur="1" fill="hold" display="0" masterRel="sameClick" afterEffect="1">
                                          <p:stCondLst>
                                            <p:cond evt="end" delay="0">
                                              <p:tn val="71"/>
                                            </p:cond>
                                          </p:stCondLst>
                                        </p:cTn>
                                        <p:tgtEl>
                                          <p:spTgt spid="12307"/>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2" name="Large_clock_tick.wav"/>
                                        </p:tgtEl>
                                      </p:cMediaNode>
                                    </p:audio>
                                  </p:subTnLst>
                                </p:cTn>
                              </p:par>
                            </p:childTnLst>
                          </p:cTn>
                        </p:par>
                        <p:par>
                          <p:cTn id="76" fill="hold" nodeType="afterGroup">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12308"/>
                                        </p:tgtEl>
                                        <p:attrNameLst>
                                          <p:attrName>style.visibility</p:attrName>
                                        </p:attrNameLst>
                                      </p:cBhvr>
                                      <p:to>
                                        <p:strVal val="visible"/>
                                      </p:to>
                                    </p:set>
                                    <p:anim calcmode="lin" valueType="num">
                                      <p:cBhvr>
                                        <p:cTn id="79" dur="1000" fill="hold"/>
                                        <p:tgtEl>
                                          <p:spTgt spid="12308"/>
                                        </p:tgtEl>
                                        <p:attrNameLst>
                                          <p:attrName>ppt_w</p:attrName>
                                        </p:attrNameLst>
                                      </p:cBhvr>
                                      <p:tavLst>
                                        <p:tav tm="0">
                                          <p:val>
                                            <p:strVal val="#ppt_w*0.70"/>
                                          </p:val>
                                        </p:tav>
                                        <p:tav tm="100000">
                                          <p:val>
                                            <p:strVal val="#ppt_w"/>
                                          </p:val>
                                        </p:tav>
                                      </p:tavLst>
                                    </p:anim>
                                    <p:anim calcmode="lin" valueType="num">
                                      <p:cBhvr>
                                        <p:cTn id="80" dur="1000" fill="hold"/>
                                        <p:tgtEl>
                                          <p:spTgt spid="12308"/>
                                        </p:tgtEl>
                                        <p:attrNameLst>
                                          <p:attrName>ppt_h</p:attrName>
                                        </p:attrNameLst>
                                      </p:cBhvr>
                                      <p:tavLst>
                                        <p:tav tm="0">
                                          <p:val>
                                            <p:strVal val="#ppt_h"/>
                                          </p:val>
                                        </p:tav>
                                        <p:tav tm="100000">
                                          <p:val>
                                            <p:strVal val="#ppt_h"/>
                                          </p:val>
                                        </p:tav>
                                      </p:tavLst>
                                    </p:anim>
                                    <p:animEffect transition="in" filter="fade">
                                      <p:cBhvr>
                                        <p:cTn id="81" dur="1000"/>
                                        <p:tgtEl>
                                          <p:spTgt spid="12308"/>
                                        </p:tgtEl>
                                      </p:cBhvr>
                                    </p:animEffect>
                                  </p:childTnLst>
                                  <p:subTnLst>
                                    <p:set>
                                      <p:cBhvr override="childStyle">
                                        <p:cTn dur="1" fill="hold" display="0" masterRel="sameClick" afterEffect="1">
                                          <p:stCondLst>
                                            <p:cond evt="end" delay="0">
                                              <p:tn val="77"/>
                                            </p:cond>
                                          </p:stCondLst>
                                        </p:cTn>
                                        <p:tgtEl>
                                          <p:spTgt spid="12308"/>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Large_clock_tick.wav"/>
                                        </p:tgtEl>
                                      </p:cMediaNode>
                                    </p:audio>
                                  </p:subTnLst>
                                </p:cTn>
                              </p:par>
                            </p:childTnLst>
                          </p:cTn>
                        </p:par>
                        <p:par>
                          <p:cTn id="82" fill="hold" nodeType="afterGroup">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12309"/>
                                        </p:tgtEl>
                                        <p:attrNameLst>
                                          <p:attrName>style.visibility</p:attrName>
                                        </p:attrNameLst>
                                      </p:cBhvr>
                                      <p:to>
                                        <p:strVal val="visible"/>
                                      </p:to>
                                    </p:set>
                                    <p:anim calcmode="lin" valueType="num">
                                      <p:cBhvr>
                                        <p:cTn id="85" dur="1000" fill="hold"/>
                                        <p:tgtEl>
                                          <p:spTgt spid="12309"/>
                                        </p:tgtEl>
                                        <p:attrNameLst>
                                          <p:attrName>ppt_w</p:attrName>
                                        </p:attrNameLst>
                                      </p:cBhvr>
                                      <p:tavLst>
                                        <p:tav tm="0">
                                          <p:val>
                                            <p:strVal val="#ppt_w*0.70"/>
                                          </p:val>
                                        </p:tav>
                                        <p:tav tm="100000">
                                          <p:val>
                                            <p:strVal val="#ppt_w"/>
                                          </p:val>
                                        </p:tav>
                                      </p:tavLst>
                                    </p:anim>
                                    <p:anim calcmode="lin" valueType="num">
                                      <p:cBhvr>
                                        <p:cTn id="86" dur="1000" fill="hold"/>
                                        <p:tgtEl>
                                          <p:spTgt spid="12309"/>
                                        </p:tgtEl>
                                        <p:attrNameLst>
                                          <p:attrName>ppt_h</p:attrName>
                                        </p:attrNameLst>
                                      </p:cBhvr>
                                      <p:tavLst>
                                        <p:tav tm="0">
                                          <p:val>
                                            <p:strVal val="#ppt_h"/>
                                          </p:val>
                                        </p:tav>
                                        <p:tav tm="100000">
                                          <p:val>
                                            <p:strVal val="#ppt_h"/>
                                          </p:val>
                                        </p:tav>
                                      </p:tavLst>
                                    </p:anim>
                                    <p:animEffect transition="in" filter="fade">
                                      <p:cBhvr>
                                        <p:cTn id="87" dur="1000"/>
                                        <p:tgtEl>
                                          <p:spTgt spid="12309"/>
                                        </p:tgtEl>
                                      </p:cBhvr>
                                    </p:animEffect>
                                  </p:childTnLst>
                                  <p:subTnLst>
                                    <p:set>
                                      <p:cBhvr override="childStyle">
                                        <p:cTn dur="1" fill="hold" display="0" masterRel="sameClick" afterEffect="1">
                                          <p:stCondLst>
                                            <p:cond evt="end" delay="0">
                                              <p:tn val="83"/>
                                            </p:cond>
                                          </p:stCondLst>
                                        </p:cTn>
                                        <p:tgtEl>
                                          <p:spTgt spid="12309"/>
                                        </p:tgtEl>
                                        <p:attrNameLst>
                                          <p:attrName>style.visibility</p:attrName>
                                        </p:attrNameLst>
                                      </p:cBhvr>
                                      <p:to>
                                        <p:strVal val="hidden"/>
                                      </p:to>
                                    </p:set>
                                    <p:audio>
                                      <p:cMediaNode vol="10000">
                                        <p:cTn display="0" masterRel="sameClick">
                                          <p:stCondLst>
                                            <p:cond evt="begin" delay="0">
                                              <p:tn val="83"/>
                                            </p:cond>
                                          </p:stCondLst>
                                          <p:endCondLst>
                                            <p:cond evt="onStopAudio" delay="0">
                                              <p:tgtEl>
                                                <p:sldTgt/>
                                              </p:tgtEl>
                                            </p:cond>
                                          </p:endCondLst>
                                        </p:cTn>
                                        <p:tgtEl>
                                          <p:sndTgt r:embed="rId2" name="Large_clock_tick.wav"/>
                                        </p:tgtEl>
                                      </p:cMediaNode>
                                    </p:audio>
                                  </p:subTnLst>
                                </p:cTn>
                              </p:par>
                            </p:childTnLst>
                          </p:cTn>
                        </p:par>
                        <p:par>
                          <p:cTn id="88" fill="hold" nodeType="afterGroup">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12310"/>
                                        </p:tgtEl>
                                        <p:attrNameLst>
                                          <p:attrName>style.visibility</p:attrName>
                                        </p:attrNameLst>
                                      </p:cBhvr>
                                      <p:to>
                                        <p:strVal val="visible"/>
                                      </p:to>
                                    </p:set>
                                    <p:anim calcmode="lin" valueType="num">
                                      <p:cBhvr>
                                        <p:cTn id="91" dur="1000" fill="hold"/>
                                        <p:tgtEl>
                                          <p:spTgt spid="12310"/>
                                        </p:tgtEl>
                                        <p:attrNameLst>
                                          <p:attrName>ppt_w</p:attrName>
                                        </p:attrNameLst>
                                      </p:cBhvr>
                                      <p:tavLst>
                                        <p:tav tm="0">
                                          <p:val>
                                            <p:strVal val="#ppt_w*0.70"/>
                                          </p:val>
                                        </p:tav>
                                        <p:tav tm="100000">
                                          <p:val>
                                            <p:strVal val="#ppt_w"/>
                                          </p:val>
                                        </p:tav>
                                      </p:tavLst>
                                    </p:anim>
                                    <p:anim calcmode="lin" valueType="num">
                                      <p:cBhvr>
                                        <p:cTn id="92" dur="1000" fill="hold"/>
                                        <p:tgtEl>
                                          <p:spTgt spid="12310"/>
                                        </p:tgtEl>
                                        <p:attrNameLst>
                                          <p:attrName>ppt_h</p:attrName>
                                        </p:attrNameLst>
                                      </p:cBhvr>
                                      <p:tavLst>
                                        <p:tav tm="0">
                                          <p:val>
                                            <p:strVal val="#ppt_h"/>
                                          </p:val>
                                        </p:tav>
                                        <p:tav tm="100000">
                                          <p:val>
                                            <p:strVal val="#ppt_h"/>
                                          </p:val>
                                        </p:tav>
                                      </p:tavLst>
                                    </p:anim>
                                    <p:animEffect transition="in" filter="fade">
                                      <p:cBhvr>
                                        <p:cTn id="93" dur="1000"/>
                                        <p:tgtEl>
                                          <p:spTgt spid="12310"/>
                                        </p:tgtEl>
                                      </p:cBhvr>
                                    </p:animEffect>
                                  </p:childTnLst>
                                  <p:subTnLst>
                                    <p:set>
                                      <p:cBhvr override="childStyle">
                                        <p:cTn dur="1" fill="hold" display="0" masterRel="sameClick" afterEffect="1">
                                          <p:stCondLst>
                                            <p:cond evt="end" delay="0">
                                              <p:tn val="89"/>
                                            </p:cond>
                                          </p:stCondLst>
                                        </p:cTn>
                                        <p:tgtEl>
                                          <p:spTgt spid="12310"/>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Large_clock_tick.wav"/>
                                        </p:tgtEl>
                                      </p:cMediaNode>
                                    </p:audio>
                                  </p:subTnLst>
                                </p:cTn>
                              </p:par>
                            </p:childTnLst>
                          </p:cTn>
                        </p:par>
                        <p:par>
                          <p:cTn id="94" fill="hold" nodeType="afterGroup">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12311"/>
                                        </p:tgtEl>
                                        <p:attrNameLst>
                                          <p:attrName>style.visibility</p:attrName>
                                        </p:attrNameLst>
                                      </p:cBhvr>
                                      <p:to>
                                        <p:strVal val="visible"/>
                                      </p:to>
                                    </p:set>
                                    <p:anim calcmode="lin" valueType="num">
                                      <p:cBhvr>
                                        <p:cTn id="97" dur="1000" fill="hold"/>
                                        <p:tgtEl>
                                          <p:spTgt spid="12311"/>
                                        </p:tgtEl>
                                        <p:attrNameLst>
                                          <p:attrName>ppt_w</p:attrName>
                                        </p:attrNameLst>
                                      </p:cBhvr>
                                      <p:tavLst>
                                        <p:tav tm="0">
                                          <p:val>
                                            <p:strVal val="#ppt_w*0.70"/>
                                          </p:val>
                                        </p:tav>
                                        <p:tav tm="100000">
                                          <p:val>
                                            <p:strVal val="#ppt_w"/>
                                          </p:val>
                                        </p:tav>
                                      </p:tavLst>
                                    </p:anim>
                                    <p:anim calcmode="lin" valueType="num">
                                      <p:cBhvr>
                                        <p:cTn id="98" dur="1000" fill="hold"/>
                                        <p:tgtEl>
                                          <p:spTgt spid="12311"/>
                                        </p:tgtEl>
                                        <p:attrNameLst>
                                          <p:attrName>ppt_h</p:attrName>
                                        </p:attrNameLst>
                                      </p:cBhvr>
                                      <p:tavLst>
                                        <p:tav tm="0">
                                          <p:val>
                                            <p:strVal val="#ppt_h"/>
                                          </p:val>
                                        </p:tav>
                                        <p:tav tm="100000">
                                          <p:val>
                                            <p:strVal val="#ppt_h"/>
                                          </p:val>
                                        </p:tav>
                                      </p:tavLst>
                                    </p:anim>
                                    <p:animEffect transition="in" filter="fade">
                                      <p:cBhvr>
                                        <p:cTn id="99" dur="1000"/>
                                        <p:tgtEl>
                                          <p:spTgt spid="12311"/>
                                        </p:tgtEl>
                                      </p:cBhvr>
                                    </p:animEffect>
                                  </p:childTnLst>
                                  <p:subTnLst>
                                    <p:set>
                                      <p:cBhvr override="childStyle">
                                        <p:cTn dur="1" fill="hold" display="0" masterRel="sameClick" afterEffect="1">
                                          <p:stCondLst>
                                            <p:cond evt="end" delay="0">
                                              <p:tn val="95"/>
                                            </p:cond>
                                          </p:stCondLst>
                                        </p:cTn>
                                        <p:tgtEl>
                                          <p:spTgt spid="12311"/>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2" name="Large_clock_tick.wav"/>
                                        </p:tgtEl>
                                      </p:cMediaNode>
                                    </p:audio>
                                  </p:subTnLst>
                                </p:cTn>
                              </p:par>
                            </p:childTnLst>
                          </p:cTn>
                        </p:par>
                        <p:par>
                          <p:cTn id="100" fill="hold" nodeType="afterGroup">
                            <p:stCondLst>
                              <p:cond delay="16000"/>
                            </p:stCondLst>
                            <p:childTnLst>
                              <p:par>
                                <p:cTn id="101" presetID="55" presetClass="entr" presetSubtype="0" fill="hold" grpId="0" nodeType="afterEffect">
                                  <p:stCondLst>
                                    <p:cond delay="0"/>
                                  </p:stCondLst>
                                  <p:childTnLst>
                                    <p:set>
                                      <p:cBhvr>
                                        <p:cTn id="102" dur="1" fill="hold">
                                          <p:stCondLst>
                                            <p:cond delay="0"/>
                                          </p:stCondLst>
                                        </p:cTn>
                                        <p:tgtEl>
                                          <p:spTgt spid="12312"/>
                                        </p:tgtEl>
                                        <p:attrNameLst>
                                          <p:attrName>style.visibility</p:attrName>
                                        </p:attrNameLst>
                                      </p:cBhvr>
                                      <p:to>
                                        <p:strVal val="visible"/>
                                      </p:to>
                                    </p:set>
                                    <p:anim calcmode="lin" valueType="num">
                                      <p:cBhvr>
                                        <p:cTn id="103" dur="1000" fill="hold"/>
                                        <p:tgtEl>
                                          <p:spTgt spid="12312"/>
                                        </p:tgtEl>
                                        <p:attrNameLst>
                                          <p:attrName>ppt_w</p:attrName>
                                        </p:attrNameLst>
                                      </p:cBhvr>
                                      <p:tavLst>
                                        <p:tav tm="0">
                                          <p:val>
                                            <p:strVal val="#ppt_w*0.70"/>
                                          </p:val>
                                        </p:tav>
                                        <p:tav tm="100000">
                                          <p:val>
                                            <p:strVal val="#ppt_w"/>
                                          </p:val>
                                        </p:tav>
                                      </p:tavLst>
                                    </p:anim>
                                    <p:anim calcmode="lin" valueType="num">
                                      <p:cBhvr>
                                        <p:cTn id="104" dur="1000" fill="hold"/>
                                        <p:tgtEl>
                                          <p:spTgt spid="12312"/>
                                        </p:tgtEl>
                                        <p:attrNameLst>
                                          <p:attrName>ppt_h</p:attrName>
                                        </p:attrNameLst>
                                      </p:cBhvr>
                                      <p:tavLst>
                                        <p:tav tm="0">
                                          <p:val>
                                            <p:strVal val="#ppt_h"/>
                                          </p:val>
                                        </p:tav>
                                        <p:tav tm="100000">
                                          <p:val>
                                            <p:strVal val="#ppt_h"/>
                                          </p:val>
                                        </p:tav>
                                      </p:tavLst>
                                    </p:anim>
                                    <p:animEffect transition="in" filter="fade">
                                      <p:cBhvr>
                                        <p:cTn id="105" dur="1000"/>
                                        <p:tgtEl>
                                          <p:spTgt spid="12312"/>
                                        </p:tgtEl>
                                      </p:cBhvr>
                                    </p:animEffect>
                                  </p:childTnLst>
                                  <p:subTnLst>
                                    <p:set>
                                      <p:cBhvr override="childStyle">
                                        <p:cTn dur="1" fill="hold" display="0" masterRel="sameClick" afterEffect="1">
                                          <p:stCondLst>
                                            <p:cond evt="end" delay="0">
                                              <p:tn val="101"/>
                                            </p:cond>
                                          </p:stCondLst>
                                        </p:cTn>
                                        <p:tgtEl>
                                          <p:spTgt spid="12312"/>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Large_clock_tick.wav"/>
                                        </p:tgtEl>
                                      </p:cMediaNode>
                                    </p:audio>
                                  </p:subTnLst>
                                </p:cTn>
                              </p:par>
                            </p:childTnLst>
                          </p:cTn>
                        </p:par>
                        <p:par>
                          <p:cTn id="106" fill="hold" nodeType="afterGroup">
                            <p:stCondLst>
                              <p:cond delay="17000"/>
                            </p:stCondLst>
                            <p:childTnLst>
                              <p:par>
                                <p:cTn id="107" presetID="55" presetClass="entr" presetSubtype="0" fill="hold" grpId="0" nodeType="afterEffect">
                                  <p:stCondLst>
                                    <p:cond delay="0"/>
                                  </p:stCondLst>
                                  <p:childTnLst>
                                    <p:set>
                                      <p:cBhvr>
                                        <p:cTn id="108" dur="1" fill="hold">
                                          <p:stCondLst>
                                            <p:cond delay="0"/>
                                          </p:stCondLst>
                                        </p:cTn>
                                        <p:tgtEl>
                                          <p:spTgt spid="12313"/>
                                        </p:tgtEl>
                                        <p:attrNameLst>
                                          <p:attrName>style.visibility</p:attrName>
                                        </p:attrNameLst>
                                      </p:cBhvr>
                                      <p:to>
                                        <p:strVal val="visible"/>
                                      </p:to>
                                    </p:set>
                                    <p:anim calcmode="lin" valueType="num">
                                      <p:cBhvr>
                                        <p:cTn id="109" dur="1000" fill="hold"/>
                                        <p:tgtEl>
                                          <p:spTgt spid="12313"/>
                                        </p:tgtEl>
                                        <p:attrNameLst>
                                          <p:attrName>ppt_w</p:attrName>
                                        </p:attrNameLst>
                                      </p:cBhvr>
                                      <p:tavLst>
                                        <p:tav tm="0">
                                          <p:val>
                                            <p:strVal val="#ppt_w*0.70"/>
                                          </p:val>
                                        </p:tav>
                                        <p:tav tm="100000">
                                          <p:val>
                                            <p:strVal val="#ppt_w"/>
                                          </p:val>
                                        </p:tav>
                                      </p:tavLst>
                                    </p:anim>
                                    <p:anim calcmode="lin" valueType="num">
                                      <p:cBhvr>
                                        <p:cTn id="110" dur="1000" fill="hold"/>
                                        <p:tgtEl>
                                          <p:spTgt spid="12313"/>
                                        </p:tgtEl>
                                        <p:attrNameLst>
                                          <p:attrName>ppt_h</p:attrName>
                                        </p:attrNameLst>
                                      </p:cBhvr>
                                      <p:tavLst>
                                        <p:tav tm="0">
                                          <p:val>
                                            <p:strVal val="#ppt_h"/>
                                          </p:val>
                                        </p:tav>
                                        <p:tav tm="100000">
                                          <p:val>
                                            <p:strVal val="#ppt_h"/>
                                          </p:val>
                                        </p:tav>
                                      </p:tavLst>
                                    </p:anim>
                                    <p:animEffect transition="in" filter="fade">
                                      <p:cBhvr>
                                        <p:cTn id="111" dur="1000"/>
                                        <p:tgtEl>
                                          <p:spTgt spid="12313"/>
                                        </p:tgtEl>
                                      </p:cBhvr>
                                    </p:animEffect>
                                  </p:childTnLst>
                                  <p:subTnLst>
                                    <p:set>
                                      <p:cBhvr override="childStyle">
                                        <p:cTn dur="1" fill="hold" display="0" masterRel="sameClick" afterEffect="1">
                                          <p:stCondLst>
                                            <p:cond evt="end" delay="0">
                                              <p:tn val="107"/>
                                            </p:cond>
                                          </p:stCondLst>
                                        </p:cTn>
                                        <p:tgtEl>
                                          <p:spTgt spid="12313"/>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2" name="Large_clock_tick.wav"/>
                                        </p:tgtEl>
                                      </p:cMediaNode>
                                    </p:audio>
                                  </p:subTnLst>
                                </p:cTn>
                              </p:par>
                            </p:childTnLst>
                          </p:cTn>
                        </p:par>
                        <p:par>
                          <p:cTn id="112" fill="hold" nodeType="afterGroup">
                            <p:stCondLst>
                              <p:cond delay="18000"/>
                            </p:stCondLst>
                            <p:childTnLst>
                              <p:par>
                                <p:cTn id="113" presetID="55" presetClass="entr" presetSubtype="0" fill="hold" grpId="0" nodeType="afterEffect">
                                  <p:stCondLst>
                                    <p:cond delay="0"/>
                                  </p:stCondLst>
                                  <p:childTnLst>
                                    <p:set>
                                      <p:cBhvr>
                                        <p:cTn id="114" dur="1" fill="hold">
                                          <p:stCondLst>
                                            <p:cond delay="0"/>
                                          </p:stCondLst>
                                        </p:cTn>
                                        <p:tgtEl>
                                          <p:spTgt spid="12314"/>
                                        </p:tgtEl>
                                        <p:attrNameLst>
                                          <p:attrName>style.visibility</p:attrName>
                                        </p:attrNameLst>
                                      </p:cBhvr>
                                      <p:to>
                                        <p:strVal val="visible"/>
                                      </p:to>
                                    </p:set>
                                    <p:anim calcmode="lin" valueType="num">
                                      <p:cBhvr>
                                        <p:cTn id="115" dur="1000" fill="hold"/>
                                        <p:tgtEl>
                                          <p:spTgt spid="12314"/>
                                        </p:tgtEl>
                                        <p:attrNameLst>
                                          <p:attrName>ppt_w</p:attrName>
                                        </p:attrNameLst>
                                      </p:cBhvr>
                                      <p:tavLst>
                                        <p:tav tm="0">
                                          <p:val>
                                            <p:strVal val="#ppt_w*0.70"/>
                                          </p:val>
                                        </p:tav>
                                        <p:tav tm="100000">
                                          <p:val>
                                            <p:strVal val="#ppt_w"/>
                                          </p:val>
                                        </p:tav>
                                      </p:tavLst>
                                    </p:anim>
                                    <p:anim calcmode="lin" valueType="num">
                                      <p:cBhvr>
                                        <p:cTn id="116" dur="1000" fill="hold"/>
                                        <p:tgtEl>
                                          <p:spTgt spid="12314"/>
                                        </p:tgtEl>
                                        <p:attrNameLst>
                                          <p:attrName>ppt_h</p:attrName>
                                        </p:attrNameLst>
                                      </p:cBhvr>
                                      <p:tavLst>
                                        <p:tav tm="0">
                                          <p:val>
                                            <p:strVal val="#ppt_h"/>
                                          </p:val>
                                        </p:tav>
                                        <p:tav tm="100000">
                                          <p:val>
                                            <p:strVal val="#ppt_h"/>
                                          </p:val>
                                        </p:tav>
                                      </p:tavLst>
                                    </p:anim>
                                    <p:animEffect transition="in" filter="fade">
                                      <p:cBhvr>
                                        <p:cTn id="117" dur="1000"/>
                                        <p:tgtEl>
                                          <p:spTgt spid="12314"/>
                                        </p:tgtEl>
                                      </p:cBhvr>
                                    </p:animEffect>
                                  </p:childTnLst>
                                  <p:subTnLst>
                                    <p:set>
                                      <p:cBhvr override="childStyle">
                                        <p:cTn dur="1" fill="hold" display="0" masterRel="sameClick" afterEffect="1">
                                          <p:stCondLst>
                                            <p:cond evt="end" delay="0">
                                              <p:tn val="113"/>
                                            </p:cond>
                                          </p:stCondLst>
                                        </p:cTn>
                                        <p:tgtEl>
                                          <p:spTgt spid="12314"/>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Large_clock_tick.wav"/>
                                        </p:tgtEl>
                                      </p:cMediaNode>
                                    </p:audio>
                                  </p:subTnLst>
                                </p:cTn>
                              </p:par>
                            </p:childTnLst>
                          </p:cTn>
                        </p:par>
                        <p:par>
                          <p:cTn id="118" fill="hold" nodeType="afterGroup">
                            <p:stCondLst>
                              <p:cond delay="19000"/>
                            </p:stCondLst>
                            <p:childTnLst>
                              <p:par>
                                <p:cTn id="119" presetID="55" presetClass="entr" presetSubtype="0" fill="hold" grpId="0" nodeType="afterEffect">
                                  <p:stCondLst>
                                    <p:cond delay="0"/>
                                  </p:stCondLst>
                                  <p:childTnLst>
                                    <p:set>
                                      <p:cBhvr>
                                        <p:cTn id="120" dur="1" fill="hold">
                                          <p:stCondLst>
                                            <p:cond delay="0"/>
                                          </p:stCondLst>
                                        </p:cTn>
                                        <p:tgtEl>
                                          <p:spTgt spid="12315"/>
                                        </p:tgtEl>
                                        <p:attrNameLst>
                                          <p:attrName>style.visibility</p:attrName>
                                        </p:attrNameLst>
                                      </p:cBhvr>
                                      <p:to>
                                        <p:strVal val="visible"/>
                                      </p:to>
                                    </p:set>
                                    <p:anim calcmode="lin" valueType="num">
                                      <p:cBhvr>
                                        <p:cTn id="121" dur="1000" fill="hold"/>
                                        <p:tgtEl>
                                          <p:spTgt spid="12315"/>
                                        </p:tgtEl>
                                        <p:attrNameLst>
                                          <p:attrName>ppt_w</p:attrName>
                                        </p:attrNameLst>
                                      </p:cBhvr>
                                      <p:tavLst>
                                        <p:tav tm="0">
                                          <p:val>
                                            <p:strVal val="#ppt_w*0.70"/>
                                          </p:val>
                                        </p:tav>
                                        <p:tav tm="100000">
                                          <p:val>
                                            <p:strVal val="#ppt_w"/>
                                          </p:val>
                                        </p:tav>
                                      </p:tavLst>
                                    </p:anim>
                                    <p:anim calcmode="lin" valueType="num">
                                      <p:cBhvr>
                                        <p:cTn id="122" dur="1000" fill="hold"/>
                                        <p:tgtEl>
                                          <p:spTgt spid="12315"/>
                                        </p:tgtEl>
                                        <p:attrNameLst>
                                          <p:attrName>ppt_h</p:attrName>
                                        </p:attrNameLst>
                                      </p:cBhvr>
                                      <p:tavLst>
                                        <p:tav tm="0">
                                          <p:val>
                                            <p:strVal val="#ppt_h"/>
                                          </p:val>
                                        </p:tav>
                                        <p:tav tm="100000">
                                          <p:val>
                                            <p:strVal val="#ppt_h"/>
                                          </p:val>
                                        </p:tav>
                                      </p:tavLst>
                                    </p:anim>
                                    <p:animEffect transition="in" filter="fade">
                                      <p:cBhvr>
                                        <p:cTn id="123" dur="1000"/>
                                        <p:tgtEl>
                                          <p:spTgt spid="12315"/>
                                        </p:tgtEl>
                                      </p:cBhvr>
                                    </p:animEffect>
                                  </p:childTnLst>
                                  <p:subTnLst>
                                    <p:set>
                                      <p:cBhvr override="childStyle">
                                        <p:cTn dur="1" fill="hold" display="0" masterRel="sameClick" afterEffect="1">
                                          <p:stCondLst>
                                            <p:cond evt="end" delay="0">
                                              <p:tn val="119"/>
                                            </p:cond>
                                          </p:stCondLst>
                                        </p:cTn>
                                        <p:tgtEl>
                                          <p:spTgt spid="12315"/>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2" name="Large_clock_tick.wav"/>
                                        </p:tgtEl>
                                      </p:cMediaNode>
                                    </p:audio>
                                  </p:subTnLst>
                                </p:cTn>
                              </p:par>
                            </p:childTnLst>
                          </p:cTn>
                        </p:par>
                        <p:par>
                          <p:cTn id="124" fill="hold" nodeType="afterGroup">
                            <p:stCondLst>
                              <p:cond delay="20000"/>
                            </p:stCondLst>
                            <p:childTnLst>
                              <p:par>
                                <p:cTn id="125" presetID="55" presetClass="entr" presetSubtype="0" fill="hold" grpId="0" nodeType="afterEffect">
                                  <p:stCondLst>
                                    <p:cond delay="0"/>
                                  </p:stCondLst>
                                  <p:childTnLst>
                                    <p:set>
                                      <p:cBhvr>
                                        <p:cTn id="126" dur="1" fill="hold">
                                          <p:stCondLst>
                                            <p:cond delay="0"/>
                                          </p:stCondLst>
                                        </p:cTn>
                                        <p:tgtEl>
                                          <p:spTgt spid="12316"/>
                                        </p:tgtEl>
                                        <p:attrNameLst>
                                          <p:attrName>style.visibility</p:attrName>
                                        </p:attrNameLst>
                                      </p:cBhvr>
                                      <p:to>
                                        <p:strVal val="visible"/>
                                      </p:to>
                                    </p:set>
                                    <p:anim calcmode="lin" valueType="num">
                                      <p:cBhvr>
                                        <p:cTn id="127" dur="1000" fill="hold"/>
                                        <p:tgtEl>
                                          <p:spTgt spid="12316"/>
                                        </p:tgtEl>
                                        <p:attrNameLst>
                                          <p:attrName>ppt_w</p:attrName>
                                        </p:attrNameLst>
                                      </p:cBhvr>
                                      <p:tavLst>
                                        <p:tav tm="0">
                                          <p:val>
                                            <p:strVal val="#ppt_w*0.70"/>
                                          </p:val>
                                        </p:tav>
                                        <p:tav tm="100000">
                                          <p:val>
                                            <p:strVal val="#ppt_w"/>
                                          </p:val>
                                        </p:tav>
                                      </p:tavLst>
                                    </p:anim>
                                    <p:anim calcmode="lin" valueType="num">
                                      <p:cBhvr>
                                        <p:cTn id="128" dur="1000" fill="hold"/>
                                        <p:tgtEl>
                                          <p:spTgt spid="12316"/>
                                        </p:tgtEl>
                                        <p:attrNameLst>
                                          <p:attrName>ppt_h</p:attrName>
                                        </p:attrNameLst>
                                      </p:cBhvr>
                                      <p:tavLst>
                                        <p:tav tm="0">
                                          <p:val>
                                            <p:strVal val="#ppt_h"/>
                                          </p:val>
                                        </p:tav>
                                        <p:tav tm="100000">
                                          <p:val>
                                            <p:strVal val="#ppt_h"/>
                                          </p:val>
                                        </p:tav>
                                      </p:tavLst>
                                    </p:anim>
                                    <p:animEffect transition="in" filter="fade">
                                      <p:cBhvr>
                                        <p:cTn id="129" dur="1000"/>
                                        <p:tgtEl>
                                          <p:spTgt spid="12316"/>
                                        </p:tgtEl>
                                      </p:cBhvr>
                                    </p:animEffect>
                                  </p:childTnLst>
                                  <p:subTnLst>
                                    <p:set>
                                      <p:cBhvr override="childStyle">
                                        <p:cTn dur="1" fill="hold" display="0" masterRel="sameClick" afterEffect="1">
                                          <p:stCondLst>
                                            <p:cond evt="end" delay="0">
                                              <p:tn val="125"/>
                                            </p:cond>
                                          </p:stCondLst>
                                        </p:cTn>
                                        <p:tgtEl>
                                          <p:spTgt spid="12316"/>
                                        </p:tgtEl>
                                        <p:attrNameLst>
                                          <p:attrName>style.visibility</p:attrName>
                                        </p:attrNameLst>
                                      </p:cBhvr>
                                      <p:to>
                                        <p:strVal val="hidden"/>
                                      </p:to>
                                    </p:set>
                                    <p:audio>
                                      <p:cMediaNode>
                                        <p:cTn display="0" masterRel="sameClick">
                                          <p:stCondLst>
                                            <p:cond evt="begin" delay="0">
                                              <p:tn val="125"/>
                                            </p:cond>
                                          </p:stCondLst>
                                          <p:endCondLst>
                                            <p:cond evt="onStopAudio" delay="0">
                                              <p:tgtEl>
                                                <p:sldTgt/>
                                              </p:tgtEl>
                                            </p:cond>
                                          </p:endCondLst>
                                        </p:cTn>
                                        <p:tgtEl>
                                          <p:sndTgt r:embed="rId2" name="Large_clock_tick.wav"/>
                                        </p:tgtEl>
                                      </p:cMediaNode>
                                    </p:audio>
                                  </p:subTnLst>
                                </p:cTn>
                              </p:par>
                            </p:childTnLst>
                          </p:cTn>
                        </p:par>
                        <p:par>
                          <p:cTn id="130" fill="hold" nodeType="afterGroup">
                            <p:stCondLst>
                              <p:cond delay="21000"/>
                            </p:stCondLst>
                            <p:childTnLst>
                              <p:par>
                                <p:cTn id="131" presetID="55" presetClass="entr" presetSubtype="0" fill="hold" grpId="0" nodeType="afterEffect">
                                  <p:stCondLst>
                                    <p:cond delay="0"/>
                                  </p:stCondLst>
                                  <p:childTnLst>
                                    <p:set>
                                      <p:cBhvr>
                                        <p:cTn id="132" dur="1" fill="hold">
                                          <p:stCondLst>
                                            <p:cond delay="0"/>
                                          </p:stCondLst>
                                        </p:cTn>
                                        <p:tgtEl>
                                          <p:spTgt spid="12317"/>
                                        </p:tgtEl>
                                        <p:attrNameLst>
                                          <p:attrName>style.visibility</p:attrName>
                                        </p:attrNameLst>
                                      </p:cBhvr>
                                      <p:to>
                                        <p:strVal val="visible"/>
                                      </p:to>
                                    </p:set>
                                    <p:anim calcmode="lin" valueType="num">
                                      <p:cBhvr>
                                        <p:cTn id="133" dur="1000" fill="hold"/>
                                        <p:tgtEl>
                                          <p:spTgt spid="12317"/>
                                        </p:tgtEl>
                                        <p:attrNameLst>
                                          <p:attrName>ppt_w</p:attrName>
                                        </p:attrNameLst>
                                      </p:cBhvr>
                                      <p:tavLst>
                                        <p:tav tm="0">
                                          <p:val>
                                            <p:strVal val="#ppt_w*0.70"/>
                                          </p:val>
                                        </p:tav>
                                        <p:tav tm="100000">
                                          <p:val>
                                            <p:strVal val="#ppt_w"/>
                                          </p:val>
                                        </p:tav>
                                      </p:tavLst>
                                    </p:anim>
                                    <p:anim calcmode="lin" valueType="num">
                                      <p:cBhvr>
                                        <p:cTn id="134" dur="1000" fill="hold"/>
                                        <p:tgtEl>
                                          <p:spTgt spid="12317"/>
                                        </p:tgtEl>
                                        <p:attrNameLst>
                                          <p:attrName>ppt_h</p:attrName>
                                        </p:attrNameLst>
                                      </p:cBhvr>
                                      <p:tavLst>
                                        <p:tav tm="0">
                                          <p:val>
                                            <p:strVal val="#ppt_h"/>
                                          </p:val>
                                        </p:tav>
                                        <p:tav tm="100000">
                                          <p:val>
                                            <p:strVal val="#ppt_h"/>
                                          </p:val>
                                        </p:tav>
                                      </p:tavLst>
                                    </p:anim>
                                    <p:animEffect transition="in" filter="fade">
                                      <p:cBhvr>
                                        <p:cTn id="135" dur="1000"/>
                                        <p:tgtEl>
                                          <p:spTgt spid="12317"/>
                                        </p:tgtEl>
                                      </p:cBhvr>
                                    </p:animEffect>
                                  </p:childTnLst>
                                  <p:subTnLst>
                                    <p:set>
                                      <p:cBhvr override="childStyle">
                                        <p:cTn dur="1" fill="hold" display="0" masterRel="sameClick" afterEffect="1">
                                          <p:stCondLst>
                                            <p:cond evt="end" delay="0">
                                              <p:tn val="131"/>
                                            </p:cond>
                                          </p:stCondLst>
                                        </p:cTn>
                                        <p:tgtEl>
                                          <p:spTgt spid="12317"/>
                                        </p:tgtEl>
                                        <p:attrNameLst>
                                          <p:attrName>style.visibility</p:attrName>
                                        </p:attrNameLst>
                                      </p:cBhvr>
                                      <p:to>
                                        <p:strVal val="hidden"/>
                                      </p:to>
                                    </p:set>
                                    <p:audio>
                                      <p:cMediaNode>
                                        <p:cTn display="0" masterRel="sameClick">
                                          <p:stCondLst>
                                            <p:cond evt="begin" delay="0">
                                              <p:tn val="131"/>
                                            </p:cond>
                                          </p:stCondLst>
                                          <p:endCondLst>
                                            <p:cond evt="onStopAudio" delay="0">
                                              <p:tgtEl>
                                                <p:sldTgt/>
                                              </p:tgtEl>
                                            </p:cond>
                                          </p:endCondLst>
                                        </p:cTn>
                                        <p:tgtEl>
                                          <p:sndTgt r:embed="rId2" name="Large_clock_tick.wav"/>
                                        </p:tgtEl>
                                      </p:cMediaNode>
                                    </p:audio>
                                  </p:subTnLst>
                                </p:cTn>
                              </p:par>
                            </p:childTnLst>
                          </p:cTn>
                        </p:par>
                        <p:par>
                          <p:cTn id="136" fill="hold" nodeType="afterGroup">
                            <p:stCondLst>
                              <p:cond delay="22000"/>
                            </p:stCondLst>
                            <p:childTnLst>
                              <p:par>
                                <p:cTn id="137" presetID="55" presetClass="entr" presetSubtype="0" fill="hold" grpId="0" nodeType="afterEffect">
                                  <p:stCondLst>
                                    <p:cond delay="0"/>
                                  </p:stCondLst>
                                  <p:childTnLst>
                                    <p:set>
                                      <p:cBhvr>
                                        <p:cTn id="138" dur="1" fill="hold">
                                          <p:stCondLst>
                                            <p:cond delay="0"/>
                                          </p:stCondLst>
                                        </p:cTn>
                                        <p:tgtEl>
                                          <p:spTgt spid="12318"/>
                                        </p:tgtEl>
                                        <p:attrNameLst>
                                          <p:attrName>style.visibility</p:attrName>
                                        </p:attrNameLst>
                                      </p:cBhvr>
                                      <p:to>
                                        <p:strVal val="visible"/>
                                      </p:to>
                                    </p:set>
                                    <p:anim calcmode="lin" valueType="num">
                                      <p:cBhvr>
                                        <p:cTn id="139" dur="1000" fill="hold"/>
                                        <p:tgtEl>
                                          <p:spTgt spid="12318"/>
                                        </p:tgtEl>
                                        <p:attrNameLst>
                                          <p:attrName>ppt_w</p:attrName>
                                        </p:attrNameLst>
                                      </p:cBhvr>
                                      <p:tavLst>
                                        <p:tav tm="0">
                                          <p:val>
                                            <p:strVal val="#ppt_w*0.70"/>
                                          </p:val>
                                        </p:tav>
                                        <p:tav tm="100000">
                                          <p:val>
                                            <p:strVal val="#ppt_w"/>
                                          </p:val>
                                        </p:tav>
                                      </p:tavLst>
                                    </p:anim>
                                    <p:anim calcmode="lin" valueType="num">
                                      <p:cBhvr>
                                        <p:cTn id="140" dur="1000" fill="hold"/>
                                        <p:tgtEl>
                                          <p:spTgt spid="12318"/>
                                        </p:tgtEl>
                                        <p:attrNameLst>
                                          <p:attrName>ppt_h</p:attrName>
                                        </p:attrNameLst>
                                      </p:cBhvr>
                                      <p:tavLst>
                                        <p:tav tm="0">
                                          <p:val>
                                            <p:strVal val="#ppt_h"/>
                                          </p:val>
                                        </p:tav>
                                        <p:tav tm="100000">
                                          <p:val>
                                            <p:strVal val="#ppt_h"/>
                                          </p:val>
                                        </p:tav>
                                      </p:tavLst>
                                    </p:anim>
                                    <p:animEffect transition="in" filter="fade">
                                      <p:cBhvr>
                                        <p:cTn id="141" dur="1000"/>
                                        <p:tgtEl>
                                          <p:spTgt spid="12318"/>
                                        </p:tgtEl>
                                      </p:cBhvr>
                                    </p:animEffect>
                                  </p:childTnLst>
                                  <p:subTnLst>
                                    <p:set>
                                      <p:cBhvr override="childStyle">
                                        <p:cTn dur="1" fill="hold" display="0" masterRel="sameClick" afterEffect="1">
                                          <p:stCondLst>
                                            <p:cond evt="end" delay="0">
                                              <p:tn val="137"/>
                                            </p:cond>
                                          </p:stCondLst>
                                        </p:cTn>
                                        <p:tgtEl>
                                          <p:spTgt spid="12318"/>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2" name="Large_clock_tick.wav"/>
                                        </p:tgtEl>
                                      </p:cMediaNode>
                                    </p:audio>
                                  </p:subTnLst>
                                </p:cTn>
                              </p:par>
                            </p:childTnLst>
                          </p:cTn>
                        </p:par>
                        <p:par>
                          <p:cTn id="142" fill="hold" nodeType="afterGroup">
                            <p:stCondLst>
                              <p:cond delay="23000"/>
                            </p:stCondLst>
                            <p:childTnLst>
                              <p:par>
                                <p:cTn id="143" presetID="55" presetClass="entr" presetSubtype="0" fill="hold" grpId="0" nodeType="afterEffect">
                                  <p:stCondLst>
                                    <p:cond delay="0"/>
                                  </p:stCondLst>
                                  <p:childTnLst>
                                    <p:set>
                                      <p:cBhvr>
                                        <p:cTn id="144" dur="1" fill="hold">
                                          <p:stCondLst>
                                            <p:cond delay="0"/>
                                          </p:stCondLst>
                                        </p:cTn>
                                        <p:tgtEl>
                                          <p:spTgt spid="12319"/>
                                        </p:tgtEl>
                                        <p:attrNameLst>
                                          <p:attrName>style.visibility</p:attrName>
                                        </p:attrNameLst>
                                      </p:cBhvr>
                                      <p:to>
                                        <p:strVal val="visible"/>
                                      </p:to>
                                    </p:set>
                                    <p:anim calcmode="lin" valueType="num">
                                      <p:cBhvr>
                                        <p:cTn id="145" dur="1000" fill="hold"/>
                                        <p:tgtEl>
                                          <p:spTgt spid="12319"/>
                                        </p:tgtEl>
                                        <p:attrNameLst>
                                          <p:attrName>ppt_w</p:attrName>
                                        </p:attrNameLst>
                                      </p:cBhvr>
                                      <p:tavLst>
                                        <p:tav tm="0">
                                          <p:val>
                                            <p:strVal val="#ppt_w*0.70"/>
                                          </p:val>
                                        </p:tav>
                                        <p:tav tm="100000">
                                          <p:val>
                                            <p:strVal val="#ppt_w"/>
                                          </p:val>
                                        </p:tav>
                                      </p:tavLst>
                                    </p:anim>
                                    <p:anim calcmode="lin" valueType="num">
                                      <p:cBhvr>
                                        <p:cTn id="146" dur="1000" fill="hold"/>
                                        <p:tgtEl>
                                          <p:spTgt spid="12319"/>
                                        </p:tgtEl>
                                        <p:attrNameLst>
                                          <p:attrName>ppt_h</p:attrName>
                                        </p:attrNameLst>
                                      </p:cBhvr>
                                      <p:tavLst>
                                        <p:tav tm="0">
                                          <p:val>
                                            <p:strVal val="#ppt_h"/>
                                          </p:val>
                                        </p:tav>
                                        <p:tav tm="100000">
                                          <p:val>
                                            <p:strVal val="#ppt_h"/>
                                          </p:val>
                                        </p:tav>
                                      </p:tavLst>
                                    </p:anim>
                                    <p:animEffect transition="in" filter="fade">
                                      <p:cBhvr>
                                        <p:cTn id="147" dur="1000"/>
                                        <p:tgtEl>
                                          <p:spTgt spid="12319"/>
                                        </p:tgtEl>
                                      </p:cBhvr>
                                    </p:animEffect>
                                  </p:childTnLst>
                                  <p:subTnLst>
                                    <p:set>
                                      <p:cBhvr override="childStyle">
                                        <p:cTn dur="1" fill="hold" display="0" masterRel="sameClick" afterEffect="1">
                                          <p:stCondLst>
                                            <p:cond evt="end" delay="0">
                                              <p:tn val="143"/>
                                            </p:cond>
                                          </p:stCondLst>
                                        </p:cTn>
                                        <p:tgtEl>
                                          <p:spTgt spid="12319"/>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2" name="Large_clock_tick.wav"/>
                                        </p:tgtEl>
                                      </p:cMediaNode>
                                    </p:audio>
                                  </p:subTnLst>
                                </p:cTn>
                              </p:par>
                            </p:childTnLst>
                          </p:cTn>
                        </p:par>
                        <p:par>
                          <p:cTn id="148" fill="hold" nodeType="afterGroup">
                            <p:stCondLst>
                              <p:cond delay="24000"/>
                            </p:stCondLst>
                            <p:childTnLst>
                              <p:par>
                                <p:cTn id="149" presetID="55" presetClass="entr" presetSubtype="0" fill="hold" grpId="0" nodeType="afterEffect">
                                  <p:stCondLst>
                                    <p:cond delay="0"/>
                                  </p:stCondLst>
                                  <p:childTnLst>
                                    <p:set>
                                      <p:cBhvr>
                                        <p:cTn id="150" dur="1" fill="hold">
                                          <p:stCondLst>
                                            <p:cond delay="0"/>
                                          </p:stCondLst>
                                        </p:cTn>
                                        <p:tgtEl>
                                          <p:spTgt spid="12320"/>
                                        </p:tgtEl>
                                        <p:attrNameLst>
                                          <p:attrName>style.visibility</p:attrName>
                                        </p:attrNameLst>
                                      </p:cBhvr>
                                      <p:to>
                                        <p:strVal val="visible"/>
                                      </p:to>
                                    </p:set>
                                    <p:anim calcmode="lin" valueType="num">
                                      <p:cBhvr>
                                        <p:cTn id="151" dur="1000" fill="hold"/>
                                        <p:tgtEl>
                                          <p:spTgt spid="12320"/>
                                        </p:tgtEl>
                                        <p:attrNameLst>
                                          <p:attrName>ppt_w</p:attrName>
                                        </p:attrNameLst>
                                      </p:cBhvr>
                                      <p:tavLst>
                                        <p:tav tm="0">
                                          <p:val>
                                            <p:strVal val="#ppt_w*0.70"/>
                                          </p:val>
                                        </p:tav>
                                        <p:tav tm="100000">
                                          <p:val>
                                            <p:strVal val="#ppt_w"/>
                                          </p:val>
                                        </p:tav>
                                      </p:tavLst>
                                    </p:anim>
                                    <p:anim calcmode="lin" valueType="num">
                                      <p:cBhvr>
                                        <p:cTn id="152" dur="1000" fill="hold"/>
                                        <p:tgtEl>
                                          <p:spTgt spid="12320"/>
                                        </p:tgtEl>
                                        <p:attrNameLst>
                                          <p:attrName>ppt_h</p:attrName>
                                        </p:attrNameLst>
                                      </p:cBhvr>
                                      <p:tavLst>
                                        <p:tav tm="0">
                                          <p:val>
                                            <p:strVal val="#ppt_h"/>
                                          </p:val>
                                        </p:tav>
                                        <p:tav tm="100000">
                                          <p:val>
                                            <p:strVal val="#ppt_h"/>
                                          </p:val>
                                        </p:tav>
                                      </p:tavLst>
                                    </p:anim>
                                    <p:animEffect transition="in" filter="fade">
                                      <p:cBhvr>
                                        <p:cTn id="153" dur="1000"/>
                                        <p:tgtEl>
                                          <p:spTgt spid="12320"/>
                                        </p:tgtEl>
                                      </p:cBhvr>
                                    </p:animEffect>
                                  </p:childTnLst>
                                  <p:subTnLst>
                                    <p:set>
                                      <p:cBhvr override="childStyle">
                                        <p:cTn dur="1" fill="hold" display="0" masterRel="sameClick" afterEffect="1">
                                          <p:stCondLst>
                                            <p:cond evt="end" delay="0">
                                              <p:tn val="149"/>
                                            </p:cond>
                                          </p:stCondLst>
                                        </p:cTn>
                                        <p:tgtEl>
                                          <p:spTgt spid="12320"/>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2" name="Large_clock_tick.wav"/>
                                        </p:tgtEl>
                                      </p:cMediaNode>
                                    </p:audio>
                                  </p:subTnLst>
                                </p:cTn>
                              </p:par>
                            </p:childTnLst>
                          </p:cTn>
                        </p:par>
                        <p:par>
                          <p:cTn id="154" fill="hold" nodeType="afterGroup">
                            <p:stCondLst>
                              <p:cond delay="25000"/>
                            </p:stCondLst>
                            <p:childTnLst>
                              <p:par>
                                <p:cTn id="155" presetID="55" presetClass="entr" presetSubtype="0" fill="hold" grpId="0" nodeType="afterEffect">
                                  <p:stCondLst>
                                    <p:cond delay="0"/>
                                  </p:stCondLst>
                                  <p:childTnLst>
                                    <p:set>
                                      <p:cBhvr>
                                        <p:cTn id="156" dur="1" fill="hold">
                                          <p:stCondLst>
                                            <p:cond delay="0"/>
                                          </p:stCondLst>
                                        </p:cTn>
                                        <p:tgtEl>
                                          <p:spTgt spid="12321"/>
                                        </p:tgtEl>
                                        <p:attrNameLst>
                                          <p:attrName>style.visibility</p:attrName>
                                        </p:attrNameLst>
                                      </p:cBhvr>
                                      <p:to>
                                        <p:strVal val="visible"/>
                                      </p:to>
                                    </p:set>
                                    <p:anim calcmode="lin" valueType="num">
                                      <p:cBhvr>
                                        <p:cTn id="157" dur="1000" fill="hold"/>
                                        <p:tgtEl>
                                          <p:spTgt spid="12321"/>
                                        </p:tgtEl>
                                        <p:attrNameLst>
                                          <p:attrName>ppt_w</p:attrName>
                                        </p:attrNameLst>
                                      </p:cBhvr>
                                      <p:tavLst>
                                        <p:tav tm="0">
                                          <p:val>
                                            <p:strVal val="#ppt_w*0.70"/>
                                          </p:val>
                                        </p:tav>
                                        <p:tav tm="100000">
                                          <p:val>
                                            <p:strVal val="#ppt_w"/>
                                          </p:val>
                                        </p:tav>
                                      </p:tavLst>
                                    </p:anim>
                                    <p:anim calcmode="lin" valueType="num">
                                      <p:cBhvr>
                                        <p:cTn id="158" dur="1000" fill="hold"/>
                                        <p:tgtEl>
                                          <p:spTgt spid="12321"/>
                                        </p:tgtEl>
                                        <p:attrNameLst>
                                          <p:attrName>ppt_h</p:attrName>
                                        </p:attrNameLst>
                                      </p:cBhvr>
                                      <p:tavLst>
                                        <p:tav tm="0">
                                          <p:val>
                                            <p:strVal val="#ppt_h"/>
                                          </p:val>
                                        </p:tav>
                                        <p:tav tm="100000">
                                          <p:val>
                                            <p:strVal val="#ppt_h"/>
                                          </p:val>
                                        </p:tav>
                                      </p:tavLst>
                                    </p:anim>
                                    <p:animEffect transition="in" filter="fade">
                                      <p:cBhvr>
                                        <p:cTn id="159" dur="1000"/>
                                        <p:tgtEl>
                                          <p:spTgt spid="12321"/>
                                        </p:tgtEl>
                                      </p:cBhvr>
                                    </p:animEffect>
                                  </p:childTnLst>
                                  <p:subTnLst>
                                    <p:set>
                                      <p:cBhvr override="childStyle">
                                        <p:cTn dur="1" fill="hold" display="0" masterRel="sameClick" afterEffect="1">
                                          <p:stCondLst>
                                            <p:cond evt="end" delay="0">
                                              <p:tn val="155"/>
                                            </p:cond>
                                          </p:stCondLst>
                                        </p:cTn>
                                        <p:tgtEl>
                                          <p:spTgt spid="12321"/>
                                        </p:tgtEl>
                                        <p:attrNameLst>
                                          <p:attrName>style.visibility</p:attrName>
                                        </p:attrNameLst>
                                      </p:cBhvr>
                                      <p:to>
                                        <p:strVal val="hidden"/>
                                      </p:to>
                                    </p:set>
                                    <p:audio>
                                      <p:cMediaNode>
                                        <p:cTn display="0" masterRel="sameClick">
                                          <p:stCondLst>
                                            <p:cond evt="begin" delay="0">
                                              <p:tn val="155"/>
                                            </p:cond>
                                          </p:stCondLst>
                                          <p:endCondLst>
                                            <p:cond evt="onStopAudio" delay="0">
                                              <p:tgtEl>
                                                <p:sldTgt/>
                                              </p:tgtEl>
                                            </p:cond>
                                          </p:endCondLst>
                                        </p:cTn>
                                        <p:tgtEl>
                                          <p:sndTgt r:embed="rId2" name="Large_clock_tick.wav"/>
                                        </p:tgtEl>
                                      </p:cMediaNode>
                                    </p:audio>
                                  </p:subTnLst>
                                </p:cTn>
                              </p:par>
                            </p:childTnLst>
                          </p:cTn>
                        </p:par>
                        <p:par>
                          <p:cTn id="160" fill="hold" nodeType="afterGroup">
                            <p:stCondLst>
                              <p:cond delay="26000"/>
                            </p:stCondLst>
                            <p:childTnLst>
                              <p:par>
                                <p:cTn id="161" presetID="55" presetClass="entr" presetSubtype="0" fill="hold" grpId="0" nodeType="afterEffect">
                                  <p:stCondLst>
                                    <p:cond delay="0"/>
                                  </p:stCondLst>
                                  <p:childTnLst>
                                    <p:set>
                                      <p:cBhvr>
                                        <p:cTn id="162" dur="1" fill="hold">
                                          <p:stCondLst>
                                            <p:cond delay="0"/>
                                          </p:stCondLst>
                                        </p:cTn>
                                        <p:tgtEl>
                                          <p:spTgt spid="12322"/>
                                        </p:tgtEl>
                                        <p:attrNameLst>
                                          <p:attrName>style.visibility</p:attrName>
                                        </p:attrNameLst>
                                      </p:cBhvr>
                                      <p:to>
                                        <p:strVal val="visible"/>
                                      </p:to>
                                    </p:set>
                                    <p:anim calcmode="lin" valueType="num">
                                      <p:cBhvr>
                                        <p:cTn id="163" dur="1000" fill="hold"/>
                                        <p:tgtEl>
                                          <p:spTgt spid="12322"/>
                                        </p:tgtEl>
                                        <p:attrNameLst>
                                          <p:attrName>ppt_w</p:attrName>
                                        </p:attrNameLst>
                                      </p:cBhvr>
                                      <p:tavLst>
                                        <p:tav tm="0">
                                          <p:val>
                                            <p:strVal val="#ppt_w*0.70"/>
                                          </p:val>
                                        </p:tav>
                                        <p:tav tm="100000">
                                          <p:val>
                                            <p:strVal val="#ppt_w"/>
                                          </p:val>
                                        </p:tav>
                                      </p:tavLst>
                                    </p:anim>
                                    <p:anim calcmode="lin" valueType="num">
                                      <p:cBhvr>
                                        <p:cTn id="164" dur="1000" fill="hold"/>
                                        <p:tgtEl>
                                          <p:spTgt spid="12322"/>
                                        </p:tgtEl>
                                        <p:attrNameLst>
                                          <p:attrName>ppt_h</p:attrName>
                                        </p:attrNameLst>
                                      </p:cBhvr>
                                      <p:tavLst>
                                        <p:tav tm="0">
                                          <p:val>
                                            <p:strVal val="#ppt_h"/>
                                          </p:val>
                                        </p:tav>
                                        <p:tav tm="100000">
                                          <p:val>
                                            <p:strVal val="#ppt_h"/>
                                          </p:val>
                                        </p:tav>
                                      </p:tavLst>
                                    </p:anim>
                                    <p:animEffect transition="in" filter="fade">
                                      <p:cBhvr>
                                        <p:cTn id="165" dur="1000"/>
                                        <p:tgtEl>
                                          <p:spTgt spid="12322"/>
                                        </p:tgtEl>
                                      </p:cBhvr>
                                    </p:animEffect>
                                  </p:childTnLst>
                                  <p:subTnLst>
                                    <p:set>
                                      <p:cBhvr override="childStyle">
                                        <p:cTn dur="1" fill="hold" display="0" masterRel="sameClick" afterEffect="1">
                                          <p:stCondLst>
                                            <p:cond evt="end" delay="0">
                                              <p:tn val="161"/>
                                            </p:cond>
                                          </p:stCondLst>
                                        </p:cTn>
                                        <p:tgtEl>
                                          <p:spTgt spid="12322"/>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2" name="Large_clock_tick.wav"/>
                                        </p:tgtEl>
                                      </p:cMediaNode>
                                    </p:audio>
                                  </p:subTnLst>
                                </p:cTn>
                              </p:par>
                            </p:childTnLst>
                          </p:cTn>
                        </p:par>
                        <p:par>
                          <p:cTn id="166" fill="hold" nodeType="afterGroup">
                            <p:stCondLst>
                              <p:cond delay="27000"/>
                            </p:stCondLst>
                            <p:childTnLst>
                              <p:par>
                                <p:cTn id="167" presetID="55" presetClass="entr" presetSubtype="0" fill="hold" grpId="0" nodeType="afterEffect">
                                  <p:stCondLst>
                                    <p:cond delay="0"/>
                                  </p:stCondLst>
                                  <p:childTnLst>
                                    <p:set>
                                      <p:cBhvr>
                                        <p:cTn id="168" dur="1" fill="hold">
                                          <p:stCondLst>
                                            <p:cond delay="0"/>
                                          </p:stCondLst>
                                        </p:cTn>
                                        <p:tgtEl>
                                          <p:spTgt spid="12323"/>
                                        </p:tgtEl>
                                        <p:attrNameLst>
                                          <p:attrName>style.visibility</p:attrName>
                                        </p:attrNameLst>
                                      </p:cBhvr>
                                      <p:to>
                                        <p:strVal val="visible"/>
                                      </p:to>
                                    </p:set>
                                    <p:anim calcmode="lin" valueType="num">
                                      <p:cBhvr>
                                        <p:cTn id="169" dur="1000" fill="hold"/>
                                        <p:tgtEl>
                                          <p:spTgt spid="12323"/>
                                        </p:tgtEl>
                                        <p:attrNameLst>
                                          <p:attrName>ppt_w</p:attrName>
                                        </p:attrNameLst>
                                      </p:cBhvr>
                                      <p:tavLst>
                                        <p:tav tm="0">
                                          <p:val>
                                            <p:strVal val="#ppt_w*0.70"/>
                                          </p:val>
                                        </p:tav>
                                        <p:tav tm="100000">
                                          <p:val>
                                            <p:strVal val="#ppt_w"/>
                                          </p:val>
                                        </p:tav>
                                      </p:tavLst>
                                    </p:anim>
                                    <p:anim calcmode="lin" valueType="num">
                                      <p:cBhvr>
                                        <p:cTn id="170" dur="1000" fill="hold"/>
                                        <p:tgtEl>
                                          <p:spTgt spid="12323"/>
                                        </p:tgtEl>
                                        <p:attrNameLst>
                                          <p:attrName>ppt_h</p:attrName>
                                        </p:attrNameLst>
                                      </p:cBhvr>
                                      <p:tavLst>
                                        <p:tav tm="0">
                                          <p:val>
                                            <p:strVal val="#ppt_h"/>
                                          </p:val>
                                        </p:tav>
                                        <p:tav tm="100000">
                                          <p:val>
                                            <p:strVal val="#ppt_h"/>
                                          </p:val>
                                        </p:tav>
                                      </p:tavLst>
                                    </p:anim>
                                    <p:animEffect transition="in" filter="fade">
                                      <p:cBhvr>
                                        <p:cTn id="171" dur="1000"/>
                                        <p:tgtEl>
                                          <p:spTgt spid="12323"/>
                                        </p:tgtEl>
                                      </p:cBhvr>
                                    </p:animEffect>
                                  </p:childTnLst>
                                  <p:subTnLst>
                                    <p:set>
                                      <p:cBhvr override="childStyle">
                                        <p:cTn dur="1" fill="hold" display="0" masterRel="sameClick" afterEffect="1">
                                          <p:stCondLst>
                                            <p:cond evt="end" delay="0">
                                              <p:tn val="167"/>
                                            </p:cond>
                                          </p:stCondLst>
                                        </p:cTn>
                                        <p:tgtEl>
                                          <p:spTgt spid="12323"/>
                                        </p:tgtEl>
                                        <p:attrNameLst>
                                          <p:attrName>style.visibility</p:attrName>
                                        </p:attrNameLst>
                                      </p:cBhvr>
                                      <p:to>
                                        <p:strVal val="hidden"/>
                                      </p:to>
                                    </p:set>
                                    <p:audio>
                                      <p:cMediaNode>
                                        <p:cTn display="0" masterRel="sameClick">
                                          <p:stCondLst>
                                            <p:cond evt="begin" delay="0">
                                              <p:tn val="167"/>
                                            </p:cond>
                                          </p:stCondLst>
                                          <p:endCondLst>
                                            <p:cond evt="onStopAudio" delay="0">
                                              <p:tgtEl>
                                                <p:sldTgt/>
                                              </p:tgtEl>
                                            </p:cond>
                                          </p:endCondLst>
                                        </p:cTn>
                                        <p:tgtEl>
                                          <p:sndTgt r:embed="rId2" name="Large_clock_tick.wav"/>
                                        </p:tgtEl>
                                      </p:cMediaNode>
                                    </p:audio>
                                  </p:subTnLst>
                                </p:cTn>
                              </p:par>
                            </p:childTnLst>
                          </p:cTn>
                        </p:par>
                        <p:par>
                          <p:cTn id="172" fill="hold" nodeType="afterGroup">
                            <p:stCondLst>
                              <p:cond delay="28000"/>
                            </p:stCondLst>
                            <p:childTnLst>
                              <p:par>
                                <p:cTn id="173" presetID="55" presetClass="entr" presetSubtype="0" fill="hold" grpId="0" nodeType="afterEffect">
                                  <p:stCondLst>
                                    <p:cond delay="0"/>
                                  </p:stCondLst>
                                  <p:childTnLst>
                                    <p:set>
                                      <p:cBhvr>
                                        <p:cTn id="174" dur="1" fill="hold">
                                          <p:stCondLst>
                                            <p:cond delay="0"/>
                                          </p:stCondLst>
                                        </p:cTn>
                                        <p:tgtEl>
                                          <p:spTgt spid="12324"/>
                                        </p:tgtEl>
                                        <p:attrNameLst>
                                          <p:attrName>style.visibility</p:attrName>
                                        </p:attrNameLst>
                                      </p:cBhvr>
                                      <p:to>
                                        <p:strVal val="visible"/>
                                      </p:to>
                                    </p:set>
                                    <p:anim calcmode="lin" valueType="num">
                                      <p:cBhvr>
                                        <p:cTn id="175" dur="1000" fill="hold"/>
                                        <p:tgtEl>
                                          <p:spTgt spid="12324"/>
                                        </p:tgtEl>
                                        <p:attrNameLst>
                                          <p:attrName>ppt_w</p:attrName>
                                        </p:attrNameLst>
                                      </p:cBhvr>
                                      <p:tavLst>
                                        <p:tav tm="0">
                                          <p:val>
                                            <p:strVal val="#ppt_w*0.70"/>
                                          </p:val>
                                        </p:tav>
                                        <p:tav tm="100000">
                                          <p:val>
                                            <p:strVal val="#ppt_w"/>
                                          </p:val>
                                        </p:tav>
                                      </p:tavLst>
                                    </p:anim>
                                    <p:anim calcmode="lin" valueType="num">
                                      <p:cBhvr>
                                        <p:cTn id="176" dur="1000" fill="hold"/>
                                        <p:tgtEl>
                                          <p:spTgt spid="12324"/>
                                        </p:tgtEl>
                                        <p:attrNameLst>
                                          <p:attrName>ppt_h</p:attrName>
                                        </p:attrNameLst>
                                      </p:cBhvr>
                                      <p:tavLst>
                                        <p:tav tm="0">
                                          <p:val>
                                            <p:strVal val="#ppt_h"/>
                                          </p:val>
                                        </p:tav>
                                        <p:tav tm="100000">
                                          <p:val>
                                            <p:strVal val="#ppt_h"/>
                                          </p:val>
                                        </p:tav>
                                      </p:tavLst>
                                    </p:anim>
                                    <p:animEffect transition="in" filter="fade">
                                      <p:cBhvr>
                                        <p:cTn id="177" dur="1000"/>
                                        <p:tgtEl>
                                          <p:spTgt spid="12324"/>
                                        </p:tgtEl>
                                      </p:cBhvr>
                                    </p:animEffect>
                                  </p:childTnLst>
                                  <p:subTnLst>
                                    <p:set>
                                      <p:cBhvr override="childStyle">
                                        <p:cTn dur="1" fill="hold" display="0" masterRel="sameClick" afterEffect="1">
                                          <p:stCondLst>
                                            <p:cond evt="end" delay="0">
                                              <p:tn val="173"/>
                                            </p:cond>
                                          </p:stCondLst>
                                        </p:cTn>
                                        <p:tgtEl>
                                          <p:spTgt spid="12324"/>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2" name="Large_clock_tick.wav"/>
                                        </p:tgtEl>
                                      </p:cMediaNode>
                                    </p:audio>
                                  </p:subTnLst>
                                </p:cTn>
                              </p:par>
                            </p:childTnLst>
                          </p:cTn>
                        </p:par>
                        <p:par>
                          <p:cTn id="178" fill="hold" nodeType="afterGroup">
                            <p:stCondLst>
                              <p:cond delay="29000"/>
                            </p:stCondLst>
                            <p:childTnLst>
                              <p:par>
                                <p:cTn id="179" presetID="55" presetClass="entr" presetSubtype="0" fill="hold" grpId="0" nodeType="afterEffect">
                                  <p:stCondLst>
                                    <p:cond delay="0"/>
                                  </p:stCondLst>
                                  <p:childTnLst>
                                    <p:set>
                                      <p:cBhvr>
                                        <p:cTn id="180" dur="1" fill="hold">
                                          <p:stCondLst>
                                            <p:cond delay="0"/>
                                          </p:stCondLst>
                                        </p:cTn>
                                        <p:tgtEl>
                                          <p:spTgt spid="12325"/>
                                        </p:tgtEl>
                                        <p:attrNameLst>
                                          <p:attrName>style.visibility</p:attrName>
                                        </p:attrNameLst>
                                      </p:cBhvr>
                                      <p:to>
                                        <p:strVal val="visible"/>
                                      </p:to>
                                    </p:set>
                                    <p:anim calcmode="lin" valueType="num">
                                      <p:cBhvr>
                                        <p:cTn id="181" dur="1000" fill="hold"/>
                                        <p:tgtEl>
                                          <p:spTgt spid="12325"/>
                                        </p:tgtEl>
                                        <p:attrNameLst>
                                          <p:attrName>ppt_w</p:attrName>
                                        </p:attrNameLst>
                                      </p:cBhvr>
                                      <p:tavLst>
                                        <p:tav tm="0">
                                          <p:val>
                                            <p:strVal val="#ppt_w*0.70"/>
                                          </p:val>
                                        </p:tav>
                                        <p:tav tm="100000">
                                          <p:val>
                                            <p:strVal val="#ppt_w"/>
                                          </p:val>
                                        </p:tav>
                                      </p:tavLst>
                                    </p:anim>
                                    <p:anim calcmode="lin" valueType="num">
                                      <p:cBhvr>
                                        <p:cTn id="182" dur="1000" fill="hold"/>
                                        <p:tgtEl>
                                          <p:spTgt spid="12325"/>
                                        </p:tgtEl>
                                        <p:attrNameLst>
                                          <p:attrName>ppt_h</p:attrName>
                                        </p:attrNameLst>
                                      </p:cBhvr>
                                      <p:tavLst>
                                        <p:tav tm="0">
                                          <p:val>
                                            <p:strVal val="#ppt_h"/>
                                          </p:val>
                                        </p:tav>
                                        <p:tav tm="100000">
                                          <p:val>
                                            <p:strVal val="#ppt_h"/>
                                          </p:val>
                                        </p:tav>
                                      </p:tavLst>
                                    </p:anim>
                                    <p:animEffect transition="in" filter="fade">
                                      <p:cBhvr>
                                        <p:cTn id="183" dur="1000"/>
                                        <p:tgtEl>
                                          <p:spTgt spid="12325"/>
                                        </p:tgtEl>
                                      </p:cBhvr>
                                    </p:animEffect>
                                  </p:childTnLst>
                                  <p:subTnLst>
                                    <p:set>
                                      <p:cBhvr override="childStyle">
                                        <p:cTn dur="1" fill="hold" display="0" masterRel="sameClick" afterEffect="1">
                                          <p:stCondLst>
                                            <p:cond evt="end" delay="0">
                                              <p:tn val="179"/>
                                            </p:cond>
                                          </p:stCondLst>
                                        </p:cTn>
                                        <p:tgtEl>
                                          <p:spTgt spid="12325"/>
                                        </p:tgtEl>
                                        <p:attrNameLst>
                                          <p:attrName>style.visibility</p:attrName>
                                        </p:attrNameLst>
                                      </p:cBhvr>
                                      <p:to>
                                        <p:strVal val="hidden"/>
                                      </p:to>
                                    </p:set>
                                    <p:audio>
                                      <p:cMediaNode>
                                        <p:cTn display="0" masterRel="sameClick">
                                          <p:stCondLst>
                                            <p:cond evt="begin" delay="0">
                                              <p:tn val="179"/>
                                            </p:cond>
                                          </p:stCondLst>
                                          <p:endCondLst>
                                            <p:cond evt="onStopAudio" delay="0">
                                              <p:tgtEl>
                                                <p:sldTgt/>
                                              </p:tgtEl>
                                            </p:cond>
                                          </p:endCondLst>
                                        </p:cTn>
                                        <p:tgtEl>
                                          <p:sndTgt r:embed="rId2" name="Large_clock_tick.wav"/>
                                        </p:tgtEl>
                                      </p:cMediaNode>
                                    </p:audio>
                                  </p:subTnLst>
                                </p:cTn>
                              </p:par>
                            </p:childTnLst>
                          </p:cTn>
                        </p:par>
                        <p:par>
                          <p:cTn id="184" fill="hold" nodeType="afterGroup">
                            <p:stCondLst>
                              <p:cond delay="30000"/>
                            </p:stCondLst>
                            <p:childTnLst>
                              <p:par>
                                <p:cTn id="185" presetID="55" presetClass="entr" presetSubtype="0" fill="hold" grpId="0" nodeType="afterEffect">
                                  <p:stCondLst>
                                    <p:cond delay="0"/>
                                  </p:stCondLst>
                                  <p:childTnLst>
                                    <p:set>
                                      <p:cBhvr>
                                        <p:cTn id="186" dur="1" fill="hold">
                                          <p:stCondLst>
                                            <p:cond delay="0"/>
                                          </p:stCondLst>
                                        </p:cTn>
                                        <p:tgtEl>
                                          <p:spTgt spid="12326"/>
                                        </p:tgtEl>
                                        <p:attrNameLst>
                                          <p:attrName>style.visibility</p:attrName>
                                        </p:attrNameLst>
                                      </p:cBhvr>
                                      <p:to>
                                        <p:strVal val="visible"/>
                                      </p:to>
                                    </p:set>
                                    <p:anim calcmode="lin" valueType="num">
                                      <p:cBhvr>
                                        <p:cTn id="187" dur="1000" fill="hold"/>
                                        <p:tgtEl>
                                          <p:spTgt spid="12326"/>
                                        </p:tgtEl>
                                        <p:attrNameLst>
                                          <p:attrName>ppt_w</p:attrName>
                                        </p:attrNameLst>
                                      </p:cBhvr>
                                      <p:tavLst>
                                        <p:tav tm="0">
                                          <p:val>
                                            <p:strVal val="#ppt_w*0.70"/>
                                          </p:val>
                                        </p:tav>
                                        <p:tav tm="100000">
                                          <p:val>
                                            <p:strVal val="#ppt_w"/>
                                          </p:val>
                                        </p:tav>
                                      </p:tavLst>
                                    </p:anim>
                                    <p:anim calcmode="lin" valueType="num">
                                      <p:cBhvr>
                                        <p:cTn id="188" dur="1000" fill="hold"/>
                                        <p:tgtEl>
                                          <p:spTgt spid="12326"/>
                                        </p:tgtEl>
                                        <p:attrNameLst>
                                          <p:attrName>ppt_h</p:attrName>
                                        </p:attrNameLst>
                                      </p:cBhvr>
                                      <p:tavLst>
                                        <p:tav tm="0">
                                          <p:val>
                                            <p:strVal val="#ppt_h"/>
                                          </p:val>
                                        </p:tav>
                                        <p:tav tm="100000">
                                          <p:val>
                                            <p:strVal val="#ppt_h"/>
                                          </p:val>
                                        </p:tav>
                                      </p:tavLst>
                                    </p:anim>
                                    <p:animEffect transition="in" filter="fade">
                                      <p:cBhvr>
                                        <p:cTn id="189" dur="1000"/>
                                        <p:tgtEl>
                                          <p:spTgt spid="12326"/>
                                        </p:tgtEl>
                                      </p:cBhvr>
                                    </p:animEffect>
                                  </p:childTnLst>
                                  <p:subTnLst>
                                    <p:set>
                                      <p:cBhvr override="childStyle">
                                        <p:cTn dur="1" fill="hold" display="0" masterRel="sameClick" afterEffect="1">
                                          <p:stCondLst>
                                            <p:cond evt="end" delay="0">
                                              <p:tn val="185"/>
                                            </p:cond>
                                          </p:stCondLst>
                                        </p:cTn>
                                        <p:tgtEl>
                                          <p:spTgt spid="12326"/>
                                        </p:tgtEl>
                                        <p:attrNameLst>
                                          <p:attrName>style.visibility</p:attrName>
                                        </p:attrNameLst>
                                      </p:cBhvr>
                                      <p:to>
                                        <p:strVal val="hidden"/>
                                      </p:to>
                                    </p:set>
                                    <p:audio>
                                      <p:cMediaNode vol="30000">
                                        <p:cTn display="0" masterRel="sameClick">
                                          <p:stCondLst>
                                            <p:cond evt="begin" delay="0">
                                              <p:tn val="185"/>
                                            </p:cond>
                                          </p:stCondLst>
                                          <p:endCondLst>
                                            <p:cond evt="onStopAudio" delay="0">
                                              <p:tgtEl>
                                                <p:sldTgt/>
                                              </p:tgtEl>
                                            </p:cond>
                                          </p:endCondLst>
                                        </p:cTn>
                                        <p:tgtEl>
                                          <p:sndTgt r:embed="rId2" name="Large_clock_tick.wav"/>
                                        </p:tgtEl>
                                      </p:cMediaNode>
                                    </p:audio>
                                  </p:subTnLst>
                                </p:cTn>
                              </p:par>
                            </p:childTnLst>
                          </p:cTn>
                        </p:par>
                        <p:par>
                          <p:cTn id="190" fill="hold" nodeType="afterGroup">
                            <p:stCondLst>
                              <p:cond delay="31000"/>
                            </p:stCondLst>
                            <p:childTnLst>
                              <p:par>
                                <p:cTn id="191" presetID="55" presetClass="entr" presetSubtype="0" fill="hold" grpId="0" nodeType="afterEffect">
                                  <p:stCondLst>
                                    <p:cond delay="0"/>
                                  </p:stCondLst>
                                  <p:childTnLst>
                                    <p:set>
                                      <p:cBhvr>
                                        <p:cTn id="192" dur="1" fill="hold">
                                          <p:stCondLst>
                                            <p:cond delay="0"/>
                                          </p:stCondLst>
                                        </p:cTn>
                                        <p:tgtEl>
                                          <p:spTgt spid="12327"/>
                                        </p:tgtEl>
                                        <p:attrNameLst>
                                          <p:attrName>style.visibility</p:attrName>
                                        </p:attrNameLst>
                                      </p:cBhvr>
                                      <p:to>
                                        <p:strVal val="visible"/>
                                      </p:to>
                                    </p:set>
                                    <p:anim calcmode="lin" valueType="num">
                                      <p:cBhvr>
                                        <p:cTn id="193" dur="1000" fill="hold"/>
                                        <p:tgtEl>
                                          <p:spTgt spid="12327"/>
                                        </p:tgtEl>
                                        <p:attrNameLst>
                                          <p:attrName>ppt_w</p:attrName>
                                        </p:attrNameLst>
                                      </p:cBhvr>
                                      <p:tavLst>
                                        <p:tav tm="0">
                                          <p:val>
                                            <p:strVal val="#ppt_w*0.70"/>
                                          </p:val>
                                        </p:tav>
                                        <p:tav tm="100000">
                                          <p:val>
                                            <p:strVal val="#ppt_w"/>
                                          </p:val>
                                        </p:tav>
                                      </p:tavLst>
                                    </p:anim>
                                    <p:anim calcmode="lin" valueType="num">
                                      <p:cBhvr>
                                        <p:cTn id="194" dur="1000" fill="hold"/>
                                        <p:tgtEl>
                                          <p:spTgt spid="12327"/>
                                        </p:tgtEl>
                                        <p:attrNameLst>
                                          <p:attrName>ppt_h</p:attrName>
                                        </p:attrNameLst>
                                      </p:cBhvr>
                                      <p:tavLst>
                                        <p:tav tm="0">
                                          <p:val>
                                            <p:strVal val="#ppt_h"/>
                                          </p:val>
                                        </p:tav>
                                        <p:tav tm="100000">
                                          <p:val>
                                            <p:strVal val="#ppt_h"/>
                                          </p:val>
                                        </p:tav>
                                      </p:tavLst>
                                    </p:anim>
                                    <p:animEffect transition="in" filter="fade">
                                      <p:cBhvr>
                                        <p:cTn id="195" dur="1000"/>
                                        <p:tgtEl>
                                          <p:spTgt spid="12327"/>
                                        </p:tgtEl>
                                      </p:cBhvr>
                                    </p:animEffect>
                                  </p:childTnLst>
                                  <p:subTnLst>
                                    <p:set>
                                      <p:cBhvr override="childStyle">
                                        <p:cTn dur="1" fill="hold" display="0" masterRel="sameClick" afterEffect="1">
                                          <p:stCondLst>
                                            <p:cond evt="end" delay="0">
                                              <p:tn val="191"/>
                                            </p:cond>
                                          </p:stCondLst>
                                        </p:cTn>
                                        <p:tgtEl>
                                          <p:spTgt spid="12327"/>
                                        </p:tgtEl>
                                        <p:attrNameLst>
                                          <p:attrName>style.visibility</p:attrName>
                                        </p:attrNameLst>
                                      </p:cBhvr>
                                      <p:to>
                                        <p:strVal val="hidden"/>
                                      </p:to>
                                    </p:set>
                                    <p:audio>
                                      <p:cMediaNode>
                                        <p:cTn display="0" masterRel="sameClick">
                                          <p:stCondLst>
                                            <p:cond evt="begin" delay="0">
                                              <p:tn val="191"/>
                                            </p:cond>
                                          </p:stCondLst>
                                          <p:endCondLst>
                                            <p:cond evt="onStopAudio" delay="0">
                                              <p:tgtEl>
                                                <p:sldTgt/>
                                              </p:tgtEl>
                                            </p:cond>
                                          </p:endCondLst>
                                        </p:cTn>
                                        <p:tgtEl>
                                          <p:sndTgt r:embed="rId2" name="Large_clock_tick.wav"/>
                                        </p:tgtEl>
                                      </p:cMediaNode>
                                    </p:audio>
                                  </p:subTnLst>
                                </p:cTn>
                              </p:par>
                            </p:childTnLst>
                          </p:cTn>
                        </p:par>
                        <p:par>
                          <p:cTn id="196" fill="hold" nodeType="afterGroup">
                            <p:stCondLst>
                              <p:cond delay="32000"/>
                            </p:stCondLst>
                            <p:childTnLst>
                              <p:par>
                                <p:cTn id="197" presetID="55" presetClass="entr" presetSubtype="0" fill="hold" grpId="0" nodeType="afterEffect">
                                  <p:stCondLst>
                                    <p:cond delay="0"/>
                                  </p:stCondLst>
                                  <p:childTnLst>
                                    <p:set>
                                      <p:cBhvr>
                                        <p:cTn id="198" dur="1" fill="hold">
                                          <p:stCondLst>
                                            <p:cond delay="0"/>
                                          </p:stCondLst>
                                        </p:cTn>
                                        <p:tgtEl>
                                          <p:spTgt spid="12328"/>
                                        </p:tgtEl>
                                        <p:attrNameLst>
                                          <p:attrName>style.visibility</p:attrName>
                                        </p:attrNameLst>
                                      </p:cBhvr>
                                      <p:to>
                                        <p:strVal val="visible"/>
                                      </p:to>
                                    </p:set>
                                    <p:anim calcmode="lin" valueType="num">
                                      <p:cBhvr>
                                        <p:cTn id="199" dur="1000" fill="hold"/>
                                        <p:tgtEl>
                                          <p:spTgt spid="12328"/>
                                        </p:tgtEl>
                                        <p:attrNameLst>
                                          <p:attrName>ppt_w</p:attrName>
                                        </p:attrNameLst>
                                      </p:cBhvr>
                                      <p:tavLst>
                                        <p:tav tm="0">
                                          <p:val>
                                            <p:strVal val="#ppt_w*0.70"/>
                                          </p:val>
                                        </p:tav>
                                        <p:tav tm="100000">
                                          <p:val>
                                            <p:strVal val="#ppt_w"/>
                                          </p:val>
                                        </p:tav>
                                      </p:tavLst>
                                    </p:anim>
                                    <p:anim calcmode="lin" valueType="num">
                                      <p:cBhvr>
                                        <p:cTn id="200" dur="1000" fill="hold"/>
                                        <p:tgtEl>
                                          <p:spTgt spid="12328"/>
                                        </p:tgtEl>
                                        <p:attrNameLst>
                                          <p:attrName>ppt_h</p:attrName>
                                        </p:attrNameLst>
                                      </p:cBhvr>
                                      <p:tavLst>
                                        <p:tav tm="0">
                                          <p:val>
                                            <p:strVal val="#ppt_h"/>
                                          </p:val>
                                        </p:tav>
                                        <p:tav tm="100000">
                                          <p:val>
                                            <p:strVal val="#ppt_h"/>
                                          </p:val>
                                        </p:tav>
                                      </p:tavLst>
                                    </p:anim>
                                    <p:animEffect transition="in" filter="fade">
                                      <p:cBhvr>
                                        <p:cTn id="201" dur="1000"/>
                                        <p:tgtEl>
                                          <p:spTgt spid="12328"/>
                                        </p:tgtEl>
                                      </p:cBhvr>
                                    </p:animEffect>
                                  </p:childTnLst>
                                  <p:subTnLst>
                                    <p:set>
                                      <p:cBhvr override="childStyle">
                                        <p:cTn dur="1" fill="hold" display="0" masterRel="sameClick" afterEffect="1">
                                          <p:stCondLst>
                                            <p:cond evt="end" delay="0">
                                              <p:tn val="197"/>
                                            </p:cond>
                                          </p:stCondLst>
                                        </p:cTn>
                                        <p:tgtEl>
                                          <p:spTgt spid="12328"/>
                                        </p:tgtEl>
                                        <p:attrNameLst>
                                          <p:attrName>style.visibility</p:attrName>
                                        </p:attrNameLst>
                                      </p:cBhvr>
                                      <p:to>
                                        <p:strVal val="hidden"/>
                                      </p:to>
                                    </p:set>
                                    <p:audio>
                                      <p:cMediaNode>
                                        <p:cTn display="0" masterRel="sameClick">
                                          <p:stCondLst>
                                            <p:cond evt="begin" delay="0">
                                              <p:tn val="197"/>
                                            </p:cond>
                                          </p:stCondLst>
                                          <p:endCondLst>
                                            <p:cond evt="onStopAudio" delay="0">
                                              <p:tgtEl>
                                                <p:sldTgt/>
                                              </p:tgtEl>
                                            </p:cond>
                                          </p:endCondLst>
                                        </p:cTn>
                                        <p:tgtEl>
                                          <p:sndTgt r:embed="rId2" name="Large_clock_tick.wav"/>
                                        </p:tgtEl>
                                      </p:cMediaNode>
                                    </p:audio>
                                  </p:subTnLst>
                                </p:cTn>
                              </p:par>
                            </p:childTnLst>
                          </p:cTn>
                        </p:par>
                        <p:par>
                          <p:cTn id="202" fill="hold" nodeType="afterGroup">
                            <p:stCondLst>
                              <p:cond delay="33000"/>
                            </p:stCondLst>
                            <p:childTnLst>
                              <p:par>
                                <p:cTn id="203" presetID="55" presetClass="entr" presetSubtype="0" fill="hold" grpId="0" nodeType="afterEffect">
                                  <p:stCondLst>
                                    <p:cond delay="0"/>
                                  </p:stCondLst>
                                  <p:childTnLst>
                                    <p:set>
                                      <p:cBhvr>
                                        <p:cTn id="204" dur="1" fill="hold">
                                          <p:stCondLst>
                                            <p:cond delay="0"/>
                                          </p:stCondLst>
                                        </p:cTn>
                                        <p:tgtEl>
                                          <p:spTgt spid="12329"/>
                                        </p:tgtEl>
                                        <p:attrNameLst>
                                          <p:attrName>style.visibility</p:attrName>
                                        </p:attrNameLst>
                                      </p:cBhvr>
                                      <p:to>
                                        <p:strVal val="visible"/>
                                      </p:to>
                                    </p:set>
                                    <p:anim calcmode="lin" valueType="num">
                                      <p:cBhvr>
                                        <p:cTn id="205" dur="1000" fill="hold"/>
                                        <p:tgtEl>
                                          <p:spTgt spid="12329"/>
                                        </p:tgtEl>
                                        <p:attrNameLst>
                                          <p:attrName>ppt_w</p:attrName>
                                        </p:attrNameLst>
                                      </p:cBhvr>
                                      <p:tavLst>
                                        <p:tav tm="0">
                                          <p:val>
                                            <p:strVal val="#ppt_w*0.70"/>
                                          </p:val>
                                        </p:tav>
                                        <p:tav tm="100000">
                                          <p:val>
                                            <p:strVal val="#ppt_w"/>
                                          </p:val>
                                        </p:tav>
                                      </p:tavLst>
                                    </p:anim>
                                    <p:anim calcmode="lin" valueType="num">
                                      <p:cBhvr>
                                        <p:cTn id="206" dur="1000" fill="hold"/>
                                        <p:tgtEl>
                                          <p:spTgt spid="12329"/>
                                        </p:tgtEl>
                                        <p:attrNameLst>
                                          <p:attrName>ppt_h</p:attrName>
                                        </p:attrNameLst>
                                      </p:cBhvr>
                                      <p:tavLst>
                                        <p:tav tm="0">
                                          <p:val>
                                            <p:strVal val="#ppt_h"/>
                                          </p:val>
                                        </p:tav>
                                        <p:tav tm="100000">
                                          <p:val>
                                            <p:strVal val="#ppt_h"/>
                                          </p:val>
                                        </p:tav>
                                      </p:tavLst>
                                    </p:anim>
                                    <p:animEffect transition="in" filter="fade">
                                      <p:cBhvr>
                                        <p:cTn id="207" dur="1000"/>
                                        <p:tgtEl>
                                          <p:spTgt spid="12329"/>
                                        </p:tgtEl>
                                      </p:cBhvr>
                                    </p:animEffect>
                                  </p:childTnLst>
                                  <p:subTnLst>
                                    <p:set>
                                      <p:cBhvr override="childStyle">
                                        <p:cTn dur="1" fill="hold" display="0" masterRel="sameClick" afterEffect="1">
                                          <p:stCondLst>
                                            <p:cond evt="end" delay="0">
                                              <p:tn val="203"/>
                                            </p:cond>
                                          </p:stCondLst>
                                        </p:cTn>
                                        <p:tgtEl>
                                          <p:spTgt spid="12329"/>
                                        </p:tgtEl>
                                        <p:attrNameLst>
                                          <p:attrName>style.visibility</p:attrName>
                                        </p:attrNameLst>
                                      </p:cBhvr>
                                      <p:to>
                                        <p:strVal val="hidden"/>
                                      </p:to>
                                    </p:set>
                                    <p:audio>
                                      <p:cMediaNode>
                                        <p:cTn display="0" masterRel="sameClick">
                                          <p:stCondLst>
                                            <p:cond evt="begin" delay="0">
                                              <p:tn val="203"/>
                                            </p:cond>
                                          </p:stCondLst>
                                          <p:endCondLst>
                                            <p:cond evt="onStopAudio" delay="0">
                                              <p:tgtEl>
                                                <p:sldTgt/>
                                              </p:tgtEl>
                                            </p:cond>
                                          </p:endCondLst>
                                        </p:cTn>
                                        <p:tgtEl>
                                          <p:sndTgt r:embed="rId2" name="Large_clock_tick.wav"/>
                                        </p:tgtEl>
                                      </p:cMediaNode>
                                    </p:audio>
                                  </p:subTnLst>
                                </p:cTn>
                              </p:par>
                            </p:childTnLst>
                          </p:cTn>
                        </p:par>
                        <p:par>
                          <p:cTn id="208" fill="hold" nodeType="afterGroup">
                            <p:stCondLst>
                              <p:cond delay="34000"/>
                            </p:stCondLst>
                            <p:childTnLst>
                              <p:par>
                                <p:cTn id="209" presetID="55" presetClass="entr" presetSubtype="0" fill="hold" grpId="0" nodeType="afterEffect">
                                  <p:stCondLst>
                                    <p:cond delay="0"/>
                                  </p:stCondLst>
                                  <p:childTnLst>
                                    <p:set>
                                      <p:cBhvr>
                                        <p:cTn id="210" dur="1" fill="hold">
                                          <p:stCondLst>
                                            <p:cond delay="0"/>
                                          </p:stCondLst>
                                        </p:cTn>
                                        <p:tgtEl>
                                          <p:spTgt spid="12330"/>
                                        </p:tgtEl>
                                        <p:attrNameLst>
                                          <p:attrName>style.visibility</p:attrName>
                                        </p:attrNameLst>
                                      </p:cBhvr>
                                      <p:to>
                                        <p:strVal val="visible"/>
                                      </p:to>
                                    </p:set>
                                    <p:anim calcmode="lin" valueType="num">
                                      <p:cBhvr>
                                        <p:cTn id="211" dur="1000" fill="hold"/>
                                        <p:tgtEl>
                                          <p:spTgt spid="12330"/>
                                        </p:tgtEl>
                                        <p:attrNameLst>
                                          <p:attrName>ppt_w</p:attrName>
                                        </p:attrNameLst>
                                      </p:cBhvr>
                                      <p:tavLst>
                                        <p:tav tm="0">
                                          <p:val>
                                            <p:strVal val="#ppt_w*0.70"/>
                                          </p:val>
                                        </p:tav>
                                        <p:tav tm="100000">
                                          <p:val>
                                            <p:strVal val="#ppt_w"/>
                                          </p:val>
                                        </p:tav>
                                      </p:tavLst>
                                    </p:anim>
                                    <p:anim calcmode="lin" valueType="num">
                                      <p:cBhvr>
                                        <p:cTn id="212" dur="1000" fill="hold"/>
                                        <p:tgtEl>
                                          <p:spTgt spid="12330"/>
                                        </p:tgtEl>
                                        <p:attrNameLst>
                                          <p:attrName>ppt_h</p:attrName>
                                        </p:attrNameLst>
                                      </p:cBhvr>
                                      <p:tavLst>
                                        <p:tav tm="0">
                                          <p:val>
                                            <p:strVal val="#ppt_h"/>
                                          </p:val>
                                        </p:tav>
                                        <p:tav tm="100000">
                                          <p:val>
                                            <p:strVal val="#ppt_h"/>
                                          </p:val>
                                        </p:tav>
                                      </p:tavLst>
                                    </p:anim>
                                    <p:animEffect transition="in" filter="fade">
                                      <p:cBhvr>
                                        <p:cTn id="213" dur="1000"/>
                                        <p:tgtEl>
                                          <p:spTgt spid="12330"/>
                                        </p:tgtEl>
                                      </p:cBhvr>
                                    </p:animEffect>
                                  </p:childTnLst>
                                  <p:subTnLst>
                                    <p:set>
                                      <p:cBhvr override="childStyle">
                                        <p:cTn dur="1" fill="hold" display="0" masterRel="sameClick" afterEffect="1">
                                          <p:stCondLst>
                                            <p:cond evt="end" delay="0">
                                              <p:tn val="209"/>
                                            </p:cond>
                                          </p:stCondLst>
                                        </p:cTn>
                                        <p:tgtEl>
                                          <p:spTgt spid="12330"/>
                                        </p:tgtEl>
                                        <p:attrNameLst>
                                          <p:attrName>style.visibility</p:attrName>
                                        </p:attrNameLst>
                                      </p:cBhvr>
                                      <p:to>
                                        <p:strVal val="hidden"/>
                                      </p:to>
                                    </p:set>
                                    <p:audio>
                                      <p:cMediaNode>
                                        <p:cTn display="0" masterRel="sameClick">
                                          <p:stCondLst>
                                            <p:cond evt="begin" delay="0">
                                              <p:tn val="209"/>
                                            </p:cond>
                                          </p:stCondLst>
                                          <p:endCondLst>
                                            <p:cond evt="onStopAudio" delay="0">
                                              <p:tgtEl>
                                                <p:sldTgt/>
                                              </p:tgtEl>
                                            </p:cond>
                                          </p:endCondLst>
                                        </p:cTn>
                                        <p:tgtEl>
                                          <p:sndTgt r:embed="rId2" name="Large_clock_tick.wav"/>
                                        </p:tgtEl>
                                      </p:cMediaNode>
                                    </p:audio>
                                  </p:subTnLst>
                                </p:cTn>
                              </p:par>
                            </p:childTnLst>
                          </p:cTn>
                        </p:par>
                        <p:par>
                          <p:cTn id="214" fill="hold" nodeType="afterGroup">
                            <p:stCondLst>
                              <p:cond delay="35000"/>
                            </p:stCondLst>
                            <p:childTnLst>
                              <p:par>
                                <p:cTn id="215" presetID="55" presetClass="entr" presetSubtype="0" fill="hold" grpId="0" nodeType="afterEffect">
                                  <p:stCondLst>
                                    <p:cond delay="0"/>
                                  </p:stCondLst>
                                  <p:childTnLst>
                                    <p:set>
                                      <p:cBhvr>
                                        <p:cTn id="216" dur="1" fill="hold">
                                          <p:stCondLst>
                                            <p:cond delay="0"/>
                                          </p:stCondLst>
                                        </p:cTn>
                                        <p:tgtEl>
                                          <p:spTgt spid="12331"/>
                                        </p:tgtEl>
                                        <p:attrNameLst>
                                          <p:attrName>style.visibility</p:attrName>
                                        </p:attrNameLst>
                                      </p:cBhvr>
                                      <p:to>
                                        <p:strVal val="visible"/>
                                      </p:to>
                                    </p:set>
                                    <p:anim calcmode="lin" valueType="num">
                                      <p:cBhvr>
                                        <p:cTn id="217" dur="1000" fill="hold"/>
                                        <p:tgtEl>
                                          <p:spTgt spid="12331"/>
                                        </p:tgtEl>
                                        <p:attrNameLst>
                                          <p:attrName>ppt_w</p:attrName>
                                        </p:attrNameLst>
                                      </p:cBhvr>
                                      <p:tavLst>
                                        <p:tav tm="0">
                                          <p:val>
                                            <p:strVal val="#ppt_w*0.70"/>
                                          </p:val>
                                        </p:tav>
                                        <p:tav tm="100000">
                                          <p:val>
                                            <p:strVal val="#ppt_w"/>
                                          </p:val>
                                        </p:tav>
                                      </p:tavLst>
                                    </p:anim>
                                    <p:anim calcmode="lin" valueType="num">
                                      <p:cBhvr>
                                        <p:cTn id="218" dur="1000" fill="hold"/>
                                        <p:tgtEl>
                                          <p:spTgt spid="12331"/>
                                        </p:tgtEl>
                                        <p:attrNameLst>
                                          <p:attrName>ppt_h</p:attrName>
                                        </p:attrNameLst>
                                      </p:cBhvr>
                                      <p:tavLst>
                                        <p:tav tm="0">
                                          <p:val>
                                            <p:strVal val="#ppt_h"/>
                                          </p:val>
                                        </p:tav>
                                        <p:tav tm="100000">
                                          <p:val>
                                            <p:strVal val="#ppt_h"/>
                                          </p:val>
                                        </p:tav>
                                      </p:tavLst>
                                    </p:anim>
                                    <p:animEffect transition="in" filter="fade">
                                      <p:cBhvr>
                                        <p:cTn id="219" dur="1000"/>
                                        <p:tgtEl>
                                          <p:spTgt spid="12331"/>
                                        </p:tgtEl>
                                      </p:cBhvr>
                                    </p:animEffect>
                                  </p:childTnLst>
                                  <p:subTnLst>
                                    <p:set>
                                      <p:cBhvr override="childStyle">
                                        <p:cTn dur="1" fill="hold" display="0" masterRel="sameClick" afterEffect="1">
                                          <p:stCondLst>
                                            <p:cond evt="end" delay="0">
                                              <p:tn val="215"/>
                                            </p:cond>
                                          </p:stCondLst>
                                        </p:cTn>
                                        <p:tgtEl>
                                          <p:spTgt spid="12331"/>
                                        </p:tgtEl>
                                        <p:attrNameLst>
                                          <p:attrName>style.visibility</p:attrName>
                                        </p:attrNameLst>
                                      </p:cBhvr>
                                      <p:to>
                                        <p:strVal val="hidden"/>
                                      </p:to>
                                    </p:set>
                                    <p:audio>
                                      <p:cMediaNode>
                                        <p:cTn display="0" masterRel="sameClick">
                                          <p:stCondLst>
                                            <p:cond evt="begin" delay="0">
                                              <p:tn val="215"/>
                                            </p:cond>
                                          </p:stCondLst>
                                          <p:endCondLst>
                                            <p:cond evt="onStopAudio" delay="0">
                                              <p:tgtEl>
                                                <p:sldTgt/>
                                              </p:tgtEl>
                                            </p:cond>
                                          </p:endCondLst>
                                        </p:cTn>
                                        <p:tgtEl>
                                          <p:sndTgt r:embed="rId2" name="Large_clock_tick.wav"/>
                                        </p:tgtEl>
                                      </p:cMediaNode>
                                    </p:audio>
                                  </p:subTnLst>
                                </p:cTn>
                              </p:par>
                            </p:childTnLst>
                          </p:cTn>
                        </p:par>
                        <p:par>
                          <p:cTn id="220" fill="hold" nodeType="afterGroup">
                            <p:stCondLst>
                              <p:cond delay="36000"/>
                            </p:stCondLst>
                            <p:childTnLst>
                              <p:par>
                                <p:cTn id="221" presetID="55" presetClass="entr" presetSubtype="0" fill="hold" grpId="0" nodeType="afterEffect">
                                  <p:stCondLst>
                                    <p:cond delay="0"/>
                                  </p:stCondLst>
                                  <p:childTnLst>
                                    <p:set>
                                      <p:cBhvr>
                                        <p:cTn id="222" dur="1" fill="hold">
                                          <p:stCondLst>
                                            <p:cond delay="0"/>
                                          </p:stCondLst>
                                        </p:cTn>
                                        <p:tgtEl>
                                          <p:spTgt spid="12332"/>
                                        </p:tgtEl>
                                        <p:attrNameLst>
                                          <p:attrName>style.visibility</p:attrName>
                                        </p:attrNameLst>
                                      </p:cBhvr>
                                      <p:to>
                                        <p:strVal val="visible"/>
                                      </p:to>
                                    </p:set>
                                    <p:anim calcmode="lin" valueType="num">
                                      <p:cBhvr>
                                        <p:cTn id="223" dur="1000" fill="hold"/>
                                        <p:tgtEl>
                                          <p:spTgt spid="12332"/>
                                        </p:tgtEl>
                                        <p:attrNameLst>
                                          <p:attrName>ppt_w</p:attrName>
                                        </p:attrNameLst>
                                      </p:cBhvr>
                                      <p:tavLst>
                                        <p:tav tm="0">
                                          <p:val>
                                            <p:strVal val="#ppt_w*0.70"/>
                                          </p:val>
                                        </p:tav>
                                        <p:tav tm="100000">
                                          <p:val>
                                            <p:strVal val="#ppt_w"/>
                                          </p:val>
                                        </p:tav>
                                      </p:tavLst>
                                    </p:anim>
                                    <p:anim calcmode="lin" valueType="num">
                                      <p:cBhvr>
                                        <p:cTn id="224" dur="1000" fill="hold"/>
                                        <p:tgtEl>
                                          <p:spTgt spid="12332"/>
                                        </p:tgtEl>
                                        <p:attrNameLst>
                                          <p:attrName>ppt_h</p:attrName>
                                        </p:attrNameLst>
                                      </p:cBhvr>
                                      <p:tavLst>
                                        <p:tav tm="0">
                                          <p:val>
                                            <p:strVal val="#ppt_h"/>
                                          </p:val>
                                        </p:tav>
                                        <p:tav tm="100000">
                                          <p:val>
                                            <p:strVal val="#ppt_h"/>
                                          </p:val>
                                        </p:tav>
                                      </p:tavLst>
                                    </p:anim>
                                    <p:animEffect transition="in" filter="fade">
                                      <p:cBhvr>
                                        <p:cTn id="225" dur="1000"/>
                                        <p:tgtEl>
                                          <p:spTgt spid="12332"/>
                                        </p:tgtEl>
                                      </p:cBhvr>
                                    </p:animEffect>
                                  </p:childTnLst>
                                  <p:subTnLst>
                                    <p:set>
                                      <p:cBhvr override="childStyle">
                                        <p:cTn dur="1" fill="hold" display="0" masterRel="sameClick" afterEffect="1">
                                          <p:stCondLst>
                                            <p:cond evt="end" delay="0">
                                              <p:tn val="221"/>
                                            </p:cond>
                                          </p:stCondLst>
                                        </p:cTn>
                                        <p:tgtEl>
                                          <p:spTgt spid="12332"/>
                                        </p:tgtEl>
                                        <p:attrNameLst>
                                          <p:attrName>style.visibility</p:attrName>
                                        </p:attrNameLst>
                                      </p:cBhvr>
                                      <p:to>
                                        <p:strVal val="hidden"/>
                                      </p:to>
                                    </p:set>
                                    <p:audio>
                                      <p:cMediaNode>
                                        <p:cTn display="0" masterRel="sameClick">
                                          <p:stCondLst>
                                            <p:cond evt="begin" delay="0">
                                              <p:tn val="221"/>
                                            </p:cond>
                                          </p:stCondLst>
                                          <p:endCondLst>
                                            <p:cond evt="onStopAudio" delay="0">
                                              <p:tgtEl>
                                                <p:sldTgt/>
                                              </p:tgtEl>
                                            </p:cond>
                                          </p:endCondLst>
                                        </p:cTn>
                                        <p:tgtEl>
                                          <p:sndTgt r:embed="rId2" name="Large_clock_tick.wav"/>
                                        </p:tgtEl>
                                      </p:cMediaNode>
                                    </p:audio>
                                  </p:subTnLst>
                                </p:cTn>
                              </p:par>
                            </p:childTnLst>
                          </p:cTn>
                        </p:par>
                        <p:par>
                          <p:cTn id="226" fill="hold" nodeType="afterGroup">
                            <p:stCondLst>
                              <p:cond delay="37000"/>
                            </p:stCondLst>
                            <p:childTnLst>
                              <p:par>
                                <p:cTn id="227" presetID="55" presetClass="entr" presetSubtype="0" fill="hold" grpId="0" nodeType="afterEffect">
                                  <p:stCondLst>
                                    <p:cond delay="0"/>
                                  </p:stCondLst>
                                  <p:childTnLst>
                                    <p:set>
                                      <p:cBhvr>
                                        <p:cTn id="228" dur="1" fill="hold">
                                          <p:stCondLst>
                                            <p:cond delay="0"/>
                                          </p:stCondLst>
                                        </p:cTn>
                                        <p:tgtEl>
                                          <p:spTgt spid="12333"/>
                                        </p:tgtEl>
                                        <p:attrNameLst>
                                          <p:attrName>style.visibility</p:attrName>
                                        </p:attrNameLst>
                                      </p:cBhvr>
                                      <p:to>
                                        <p:strVal val="visible"/>
                                      </p:to>
                                    </p:set>
                                    <p:anim calcmode="lin" valueType="num">
                                      <p:cBhvr>
                                        <p:cTn id="229" dur="1000" fill="hold"/>
                                        <p:tgtEl>
                                          <p:spTgt spid="12333"/>
                                        </p:tgtEl>
                                        <p:attrNameLst>
                                          <p:attrName>ppt_w</p:attrName>
                                        </p:attrNameLst>
                                      </p:cBhvr>
                                      <p:tavLst>
                                        <p:tav tm="0">
                                          <p:val>
                                            <p:strVal val="#ppt_w*0.70"/>
                                          </p:val>
                                        </p:tav>
                                        <p:tav tm="100000">
                                          <p:val>
                                            <p:strVal val="#ppt_w"/>
                                          </p:val>
                                        </p:tav>
                                      </p:tavLst>
                                    </p:anim>
                                    <p:anim calcmode="lin" valueType="num">
                                      <p:cBhvr>
                                        <p:cTn id="230" dur="1000" fill="hold"/>
                                        <p:tgtEl>
                                          <p:spTgt spid="12333"/>
                                        </p:tgtEl>
                                        <p:attrNameLst>
                                          <p:attrName>ppt_h</p:attrName>
                                        </p:attrNameLst>
                                      </p:cBhvr>
                                      <p:tavLst>
                                        <p:tav tm="0">
                                          <p:val>
                                            <p:strVal val="#ppt_h"/>
                                          </p:val>
                                        </p:tav>
                                        <p:tav tm="100000">
                                          <p:val>
                                            <p:strVal val="#ppt_h"/>
                                          </p:val>
                                        </p:tav>
                                      </p:tavLst>
                                    </p:anim>
                                    <p:animEffect transition="in" filter="fade">
                                      <p:cBhvr>
                                        <p:cTn id="231" dur="1000"/>
                                        <p:tgtEl>
                                          <p:spTgt spid="12333"/>
                                        </p:tgtEl>
                                      </p:cBhvr>
                                    </p:animEffect>
                                  </p:childTnLst>
                                  <p:subTnLst>
                                    <p:set>
                                      <p:cBhvr override="childStyle">
                                        <p:cTn dur="1" fill="hold" display="0" masterRel="sameClick" afterEffect="1">
                                          <p:stCondLst>
                                            <p:cond evt="end" delay="0">
                                              <p:tn val="227"/>
                                            </p:cond>
                                          </p:stCondLst>
                                        </p:cTn>
                                        <p:tgtEl>
                                          <p:spTgt spid="12333"/>
                                        </p:tgtEl>
                                        <p:attrNameLst>
                                          <p:attrName>style.visibility</p:attrName>
                                        </p:attrNameLst>
                                      </p:cBhvr>
                                      <p:to>
                                        <p:strVal val="hidden"/>
                                      </p:to>
                                    </p:set>
                                    <p:audio>
                                      <p:cMediaNode>
                                        <p:cTn display="0" masterRel="sameClick">
                                          <p:stCondLst>
                                            <p:cond evt="begin" delay="0">
                                              <p:tn val="227"/>
                                            </p:cond>
                                          </p:stCondLst>
                                          <p:endCondLst>
                                            <p:cond evt="onStopAudio" delay="0">
                                              <p:tgtEl>
                                                <p:sldTgt/>
                                              </p:tgtEl>
                                            </p:cond>
                                          </p:endCondLst>
                                        </p:cTn>
                                        <p:tgtEl>
                                          <p:sndTgt r:embed="rId2" name="Large_clock_tick.wav"/>
                                        </p:tgtEl>
                                      </p:cMediaNode>
                                    </p:audio>
                                  </p:subTnLst>
                                </p:cTn>
                              </p:par>
                            </p:childTnLst>
                          </p:cTn>
                        </p:par>
                        <p:par>
                          <p:cTn id="232" fill="hold" nodeType="afterGroup">
                            <p:stCondLst>
                              <p:cond delay="38000"/>
                            </p:stCondLst>
                            <p:childTnLst>
                              <p:par>
                                <p:cTn id="233" presetID="55" presetClass="entr" presetSubtype="0" fill="hold" grpId="0" nodeType="afterEffect">
                                  <p:stCondLst>
                                    <p:cond delay="0"/>
                                  </p:stCondLst>
                                  <p:childTnLst>
                                    <p:set>
                                      <p:cBhvr>
                                        <p:cTn id="234" dur="1" fill="hold">
                                          <p:stCondLst>
                                            <p:cond delay="0"/>
                                          </p:stCondLst>
                                        </p:cTn>
                                        <p:tgtEl>
                                          <p:spTgt spid="12334"/>
                                        </p:tgtEl>
                                        <p:attrNameLst>
                                          <p:attrName>style.visibility</p:attrName>
                                        </p:attrNameLst>
                                      </p:cBhvr>
                                      <p:to>
                                        <p:strVal val="visible"/>
                                      </p:to>
                                    </p:set>
                                    <p:anim calcmode="lin" valueType="num">
                                      <p:cBhvr>
                                        <p:cTn id="235" dur="1000" fill="hold"/>
                                        <p:tgtEl>
                                          <p:spTgt spid="12334"/>
                                        </p:tgtEl>
                                        <p:attrNameLst>
                                          <p:attrName>ppt_w</p:attrName>
                                        </p:attrNameLst>
                                      </p:cBhvr>
                                      <p:tavLst>
                                        <p:tav tm="0">
                                          <p:val>
                                            <p:strVal val="#ppt_w*0.70"/>
                                          </p:val>
                                        </p:tav>
                                        <p:tav tm="100000">
                                          <p:val>
                                            <p:strVal val="#ppt_w"/>
                                          </p:val>
                                        </p:tav>
                                      </p:tavLst>
                                    </p:anim>
                                    <p:anim calcmode="lin" valueType="num">
                                      <p:cBhvr>
                                        <p:cTn id="236" dur="1000" fill="hold"/>
                                        <p:tgtEl>
                                          <p:spTgt spid="12334"/>
                                        </p:tgtEl>
                                        <p:attrNameLst>
                                          <p:attrName>ppt_h</p:attrName>
                                        </p:attrNameLst>
                                      </p:cBhvr>
                                      <p:tavLst>
                                        <p:tav tm="0">
                                          <p:val>
                                            <p:strVal val="#ppt_h"/>
                                          </p:val>
                                        </p:tav>
                                        <p:tav tm="100000">
                                          <p:val>
                                            <p:strVal val="#ppt_h"/>
                                          </p:val>
                                        </p:tav>
                                      </p:tavLst>
                                    </p:anim>
                                    <p:animEffect transition="in" filter="fade">
                                      <p:cBhvr>
                                        <p:cTn id="237" dur="1000"/>
                                        <p:tgtEl>
                                          <p:spTgt spid="12334"/>
                                        </p:tgtEl>
                                      </p:cBhvr>
                                    </p:animEffect>
                                  </p:childTnLst>
                                  <p:subTnLst>
                                    <p:set>
                                      <p:cBhvr override="childStyle">
                                        <p:cTn dur="1" fill="hold" display="0" masterRel="sameClick" afterEffect="1">
                                          <p:stCondLst>
                                            <p:cond evt="end" delay="0">
                                              <p:tn val="233"/>
                                            </p:cond>
                                          </p:stCondLst>
                                        </p:cTn>
                                        <p:tgtEl>
                                          <p:spTgt spid="12334"/>
                                        </p:tgtEl>
                                        <p:attrNameLst>
                                          <p:attrName>style.visibility</p:attrName>
                                        </p:attrNameLst>
                                      </p:cBhvr>
                                      <p:to>
                                        <p:strVal val="hidden"/>
                                      </p:to>
                                    </p:set>
                                    <p:audio>
                                      <p:cMediaNode>
                                        <p:cTn display="0" masterRel="sameClick">
                                          <p:stCondLst>
                                            <p:cond evt="begin" delay="0">
                                              <p:tn val="233"/>
                                            </p:cond>
                                          </p:stCondLst>
                                          <p:endCondLst>
                                            <p:cond evt="onStopAudio" delay="0">
                                              <p:tgtEl>
                                                <p:sldTgt/>
                                              </p:tgtEl>
                                            </p:cond>
                                          </p:endCondLst>
                                        </p:cTn>
                                        <p:tgtEl>
                                          <p:sndTgt r:embed="rId2" name="Large_clock_tick.wav"/>
                                        </p:tgtEl>
                                      </p:cMediaNode>
                                    </p:audio>
                                  </p:subTnLst>
                                </p:cTn>
                              </p:par>
                            </p:childTnLst>
                          </p:cTn>
                        </p:par>
                        <p:par>
                          <p:cTn id="238" fill="hold" nodeType="afterGroup">
                            <p:stCondLst>
                              <p:cond delay="39000"/>
                            </p:stCondLst>
                            <p:childTnLst>
                              <p:par>
                                <p:cTn id="239" presetID="55" presetClass="entr" presetSubtype="0" fill="hold" grpId="0" nodeType="afterEffect">
                                  <p:stCondLst>
                                    <p:cond delay="0"/>
                                  </p:stCondLst>
                                  <p:childTnLst>
                                    <p:set>
                                      <p:cBhvr>
                                        <p:cTn id="240" dur="1" fill="hold">
                                          <p:stCondLst>
                                            <p:cond delay="0"/>
                                          </p:stCondLst>
                                        </p:cTn>
                                        <p:tgtEl>
                                          <p:spTgt spid="12335"/>
                                        </p:tgtEl>
                                        <p:attrNameLst>
                                          <p:attrName>style.visibility</p:attrName>
                                        </p:attrNameLst>
                                      </p:cBhvr>
                                      <p:to>
                                        <p:strVal val="visible"/>
                                      </p:to>
                                    </p:set>
                                    <p:anim calcmode="lin" valueType="num">
                                      <p:cBhvr>
                                        <p:cTn id="241" dur="1000" fill="hold"/>
                                        <p:tgtEl>
                                          <p:spTgt spid="12335"/>
                                        </p:tgtEl>
                                        <p:attrNameLst>
                                          <p:attrName>ppt_w</p:attrName>
                                        </p:attrNameLst>
                                      </p:cBhvr>
                                      <p:tavLst>
                                        <p:tav tm="0">
                                          <p:val>
                                            <p:strVal val="#ppt_w*0.70"/>
                                          </p:val>
                                        </p:tav>
                                        <p:tav tm="100000">
                                          <p:val>
                                            <p:strVal val="#ppt_w"/>
                                          </p:val>
                                        </p:tav>
                                      </p:tavLst>
                                    </p:anim>
                                    <p:anim calcmode="lin" valueType="num">
                                      <p:cBhvr>
                                        <p:cTn id="242" dur="1000" fill="hold"/>
                                        <p:tgtEl>
                                          <p:spTgt spid="12335"/>
                                        </p:tgtEl>
                                        <p:attrNameLst>
                                          <p:attrName>ppt_h</p:attrName>
                                        </p:attrNameLst>
                                      </p:cBhvr>
                                      <p:tavLst>
                                        <p:tav tm="0">
                                          <p:val>
                                            <p:strVal val="#ppt_h"/>
                                          </p:val>
                                        </p:tav>
                                        <p:tav tm="100000">
                                          <p:val>
                                            <p:strVal val="#ppt_h"/>
                                          </p:val>
                                        </p:tav>
                                      </p:tavLst>
                                    </p:anim>
                                    <p:animEffect transition="in" filter="fade">
                                      <p:cBhvr>
                                        <p:cTn id="243" dur="1000"/>
                                        <p:tgtEl>
                                          <p:spTgt spid="12335"/>
                                        </p:tgtEl>
                                      </p:cBhvr>
                                    </p:animEffect>
                                  </p:childTnLst>
                                  <p:subTnLst>
                                    <p:set>
                                      <p:cBhvr override="childStyle">
                                        <p:cTn dur="1" fill="hold" display="0" masterRel="sameClick" afterEffect="1">
                                          <p:stCondLst>
                                            <p:cond evt="end" delay="0">
                                              <p:tn val="239"/>
                                            </p:cond>
                                          </p:stCondLst>
                                        </p:cTn>
                                        <p:tgtEl>
                                          <p:spTgt spid="12335"/>
                                        </p:tgtEl>
                                        <p:attrNameLst>
                                          <p:attrName>style.visibility</p:attrName>
                                        </p:attrNameLst>
                                      </p:cBhvr>
                                      <p:to>
                                        <p:strVal val="hidden"/>
                                      </p:to>
                                    </p:set>
                                    <p:audio>
                                      <p:cMediaNode>
                                        <p:cTn display="0" masterRel="sameClick">
                                          <p:stCondLst>
                                            <p:cond evt="begin" delay="0">
                                              <p:tn val="239"/>
                                            </p:cond>
                                          </p:stCondLst>
                                          <p:endCondLst>
                                            <p:cond evt="onStopAudio" delay="0">
                                              <p:tgtEl>
                                                <p:sldTgt/>
                                              </p:tgtEl>
                                            </p:cond>
                                          </p:endCondLst>
                                        </p:cTn>
                                        <p:tgtEl>
                                          <p:sndTgt r:embed="rId2" name="Large_clock_tick.wav"/>
                                        </p:tgtEl>
                                      </p:cMediaNode>
                                    </p:audio>
                                  </p:subTnLst>
                                </p:cTn>
                              </p:par>
                            </p:childTnLst>
                          </p:cTn>
                        </p:par>
                        <p:par>
                          <p:cTn id="244" fill="hold" nodeType="afterGroup">
                            <p:stCondLst>
                              <p:cond delay="40000"/>
                            </p:stCondLst>
                            <p:childTnLst>
                              <p:par>
                                <p:cTn id="245" presetID="55" presetClass="entr" presetSubtype="0" fill="hold" grpId="0" nodeType="afterEffect">
                                  <p:stCondLst>
                                    <p:cond delay="0"/>
                                  </p:stCondLst>
                                  <p:childTnLst>
                                    <p:set>
                                      <p:cBhvr>
                                        <p:cTn id="246" dur="1" fill="hold">
                                          <p:stCondLst>
                                            <p:cond delay="0"/>
                                          </p:stCondLst>
                                        </p:cTn>
                                        <p:tgtEl>
                                          <p:spTgt spid="12336"/>
                                        </p:tgtEl>
                                        <p:attrNameLst>
                                          <p:attrName>style.visibility</p:attrName>
                                        </p:attrNameLst>
                                      </p:cBhvr>
                                      <p:to>
                                        <p:strVal val="visible"/>
                                      </p:to>
                                    </p:set>
                                    <p:anim calcmode="lin" valueType="num">
                                      <p:cBhvr>
                                        <p:cTn id="247" dur="1000" fill="hold"/>
                                        <p:tgtEl>
                                          <p:spTgt spid="12336"/>
                                        </p:tgtEl>
                                        <p:attrNameLst>
                                          <p:attrName>ppt_w</p:attrName>
                                        </p:attrNameLst>
                                      </p:cBhvr>
                                      <p:tavLst>
                                        <p:tav tm="0">
                                          <p:val>
                                            <p:strVal val="#ppt_w*0.70"/>
                                          </p:val>
                                        </p:tav>
                                        <p:tav tm="100000">
                                          <p:val>
                                            <p:strVal val="#ppt_w"/>
                                          </p:val>
                                        </p:tav>
                                      </p:tavLst>
                                    </p:anim>
                                    <p:anim calcmode="lin" valueType="num">
                                      <p:cBhvr>
                                        <p:cTn id="248" dur="1000" fill="hold"/>
                                        <p:tgtEl>
                                          <p:spTgt spid="12336"/>
                                        </p:tgtEl>
                                        <p:attrNameLst>
                                          <p:attrName>ppt_h</p:attrName>
                                        </p:attrNameLst>
                                      </p:cBhvr>
                                      <p:tavLst>
                                        <p:tav tm="0">
                                          <p:val>
                                            <p:strVal val="#ppt_h"/>
                                          </p:val>
                                        </p:tav>
                                        <p:tav tm="100000">
                                          <p:val>
                                            <p:strVal val="#ppt_h"/>
                                          </p:val>
                                        </p:tav>
                                      </p:tavLst>
                                    </p:anim>
                                    <p:animEffect transition="in" filter="fade">
                                      <p:cBhvr>
                                        <p:cTn id="249" dur="1000"/>
                                        <p:tgtEl>
                                          <p:spTgt spid="12336"/>
                                        </p:tgtEl>
                                      </p:cBhvr>
                                    </p:animEffect>
                                  </p:childTnLst>
                                  <p:subTnLst>
                                    <p:set>
                                      <p:cBhvr override="childStyle">
                                        <p:cTn dur="1" fill="hold" display="0" masterRel="sameClick" afterEffect="1">
                                          <p:stCondLst>
                                            <p:cond evt="end" delay="0">
                                              <p:tn val="245"/>
                                            </p:cond>
                                          </p:stCondLst>
                                        </p:cTn>
                                        <p:tgtEl>
                                          <p:spTgt spid="12336"/>
                                        </p:tgtEl>
                                        <p:attrNameLst>
                                          <p:attrName>style.visibility</p:attrName>
                                        </p:attrNameLst>
                                      </p:cBhvr>
                                      <p:to>
                                        <p:strVal val="hidden"/>
                                      </p:to>
                                    </p:set>
                                    <p:audio>
                                      <p:cMediaNode>
                                        <p:cTn display="0" masterRel="sameClick">
                                          <p:stCondLst>
                                            <p:cond evt="begin" delay="0">
                                              <p:tn val="245"/>
                                            </p:cond>
                                          </p:stCondLst>
                                          <p:endCondLst>
                                            <p:cond evt="onStopAudio" delay="0">
                                              <p:tgtEl>
                                                <p:sldTgt/>
                                              </p:tgtEl>
                                            </p:cond>
                                          </p:endCondLst>
                                        </p:cTn>
                                        <p:tgtEl>
                                          <p:sndTgt r:embed="rId2" name="Large_clock_tick.wav"/>
                                        </p:tgtEl>
                                      </p:cMediaNode>
                                    </p:audio>
                                  </p:subTnLst>
                                </p:cTn>
                              </p:par>
                            </p:childTnLst>
                          </p:cTn>
                        </p:par>
                        <p:par>
                          <p:cTn id="250" fill="hold" nodeType="afterGroup">
                            <p:stCondLst>
                              <p:cond delay="41000"/>
                            </p:stCondLst>
                            <p:childTnLst>
                              <p:par>
                                <p:cTn id="251" presetID="55" presetClass="entr" presetSubtype="0" fill="hold" grpId="0" nodeType="afterEffect">
                                  <p:stCondLst>
                                    <p:cond delay="0"/>
                                  </p:stCondLst>
                                  <p:childTnLst>
                                    <p:set>
                                      <p:cBhvr>
                                        <p:cTn id="252" dur="1" fill="hold">
                                          <p:stCondLst>
                                            <p:cond delay="0"/>
                                          </p:stCondLst>
                                        </p:cTn>
                                        <p:tgtEl>
                                          <p:spTgt spid="12337"/>
                                        </p:tgtEl>
                                        <p:attrNameLst>
                                          <p:attrName>style.visibility</p:attrName>
                                        </p:attrNameLst>
                                      </p:cBhvr>
                                      <p:to>
                                        <p:strVal val="visible"/>
                                      </p:to>
                                    </p:set>
                                    <p:anim calcmode="lin" valueType="num">
                                      <p:cBhvr>
                                        <p:cTn id="253" dur="1000" fill="hold"/>
                                        <p:tgtEl>
                                          <p:spTgt spid="12337"/>
                                        </p:tgtEl>
                                        <p:attrNameLst>
                                          <p:attrName>ppt_w</p:attrName>
                                        </p:attrNameLst>
                                      </p:cBhvr>
                                      <p:tavLst>
                                        <p:tav tm="0">
                                          <p:val>
                                            <p:strVal val="#ppt_w*0.70"/>
                                          </p:val>
                                        </p:tav>
                                        <p:tav tm="100000">
                                          <p:val>
                                            <p:strVal val="#ppt_w"/>
                                          </p:val>
                                        </p:tav>
                                      </p:tavLst>
                                    </p:anim>
                                    <p:anim calcmode="lin" valueType="num">
                                      <p:cBhvr>
                                        <p:cTn id="254" dur="1000" fill="hold"/>
                                        <p:tgtEl>
                                          <p:spTgt spid="12337"/>
                                        </p:tgtEl>
                                        <p:attrNameLst>
                                          <p:attrName>ppt_h</p:attrName>
                                        </p:attrNameLst>
                                      </p:cBhvr>
                                      <p:tavLst>
                                        <p:tav tm="0">
                                          <p:val>
                                            <p:strVal val="#ppt_h"/>
                                          </p:val>
                                        </p:tav>
                                        <p:tav tm="100000">
                                          <p:val>
                                            <p:strVal val="#ppt_h"/>
                                          </p:val>
                                        </p:tav>
                                      </p:tavLst>
                                    </p:anim>
                                    <p:animEffect transition="in" filter="fade">
                                      <p:cBhvr>
                                        <p:cTn id="255" dur="1000"/>
                                        <p:tgtEl>
                                          <p:spTgt spid="12337"/>
                                        </p:tgtEl>
                                      </p:cBhvr>
                                    </p:animEffect>
                                  </p:childTnLst>
                                  <p:subTnLst>
                                    <p:set>
                                      <p:cBhvr override="childStyle">
                                        <p:cTn dur="1" fill="hold" display="0" masterRel="sameClick" afterEffect="1">
                                          <p:stCondLst>
                                            <p:cond evt="end" delay="0">
                                              <p:tn val="251"/>
                                            </p:cond>
                                          </p:stCondLst>
                                        </p:cTn>
                                        <p:tgtEl>
                                          <p:spTgt spid="12337"/>
                                        </p:tgtEl>
                                        <p:attrNameLst>
                                          <p:attrName>style.visibility</p:attrName>
                                        </p:attrNameLst>
                                      </p:cBhvr>
                                      <p:to>
                                        <p:strVal val="hidden"/>
                                      </p:to>
                                    </p:set>
                                    <p:audio>
                                      <p:cMediaNode>
                                        <p:cTn display="0" masterRel="sameClick">
                                          <p:stCondLst>
                                            <p:cond evt="begin" delay="0">
                                              <p:tn val="251"/>
                                            </p:cond>
                                          </p:stCondLst>
                                          <p:endCondLst>
                                            <p:cond evt="onStopAudio" delay="0">
                                              <p:tgtEl>
                                                <p:sldTgt/>
                                              </p:tgtEl>
                                            </p:cond>
                                          </p:endCondLst>
                                        </p:cTn>
                                        <p:tgtEl>
                                          <p:sndTgt r:embed="rId2" name="Large_clock_tick.wav"/>
                                        </p:tgtEl>
                                      </p:cMediaNode>
                                    </p:audio>
                                  </p:subTnLst>
                                </p:cTn>
                              </p:par>
                            </p:childTnLst>
                          </p:cTn>
                        </p:par>
                        <p:par>
                          <p:cTn id="256" fill="hold" nodeType="afterGroup">
                            <p:stCondLst>
                              <p:cond delay="42000"/>
                            </p:stCondLst>
                            <p:childTnLst>
                              <p:par>
                                <p:cTn id="257" presetID="55" presetClass="entr" presetSubtype="0" fill="hold" grpId="0" nodeType="afterEffect">
                                  <p:stCondLst>
                                    <p:cond delay="0"/>
                                  </p:stCondLst>
                                  <p:childTnLst>
                                    <p:set>
                                      <p:cBhvr>
                                        <p:cTn id="258" dur="1" fill="hold">
                                          <p:stCondLst>
                                            <p:cond delay="0"/>
                                          </p:stCondLst>
                                        </p:cTn>
                                        <p:tgtEl>
                                          <p:spTgt spid="12338"/>
                                        </p:tgtEl>
                                        <p:attrNameLst>
                                          <p:attrName>style.visibility</p:attrName>
                                        </p:attrNameLst>
                                      </p:cBhvr>
                                      <p:to>
                                        <p:strVal val="visible"/>
                                      </p:to>
                                    </p:set>
                                    <p:anim calcmode="lin" valueType="num">
                                      <p:cBhvr>
                                        <p:cTn id="259" dur="1000" fill="hold"/>
                                        <p:tgtEl>
                                          <p:spTgt spid="12338"/>
                                        </p:tgtEl>
                                        <p:attrNameLst>
                                          <p:attrName>ppt_w</p:attrName>
                                        </p:attrNameLst>
                                      </p:cBhvr>
                                      <p:tavLst>
                                        <p:tav tm="0">
                                          <p:val>
                                            <p:strVal val="#ppt_w*0.70"/>
                                          </p:val>
                                        </p:tav>
                                        <p:tav tm="100000">
                                          <p:val>
                                            <p:strVal val="#ppt_w"/>
                                          </p:val>
                                        </p:tav>
                                      </p:tavLst>
                                    </p:anim>
                                    <p:anim calcmode="lin" valueType="num">
                                      <p:cBhvr>
                                        <p:cTn id="260" dur="1000" fill="hold"/>
                                        <p:tgtEl>
                                          <p:spTgt spid="12338"/>
                                        </p:tgtEl>
                                        <p:attrNameLst>
                                          <p:attrName>ppt_h</p:attrName>
                                        </p:attrNameLst>
                                      </p:cBhvr>
                                      <p:tavLst>
                                        <p:tav tm="0">
                                          <p:val>
                                            <p:strVal val="#ppt_h"/>
                                          </p:val>
                                        </p:tav>
                                        <p:tav tm="100000">
                                          <p:val>
                                            <p:strVal val="#ppt_h"/>
                                          </p:val>
                                        </p:tav>
                                      </p:tavLst>
                                    </p:anim>
                                    <p:animEffect transition="in" filter="fade">
                                      <p:cBhvr>
                                        <p:cTn id="261" dur="1000"/>
                                        <p:tgtEl>
                                          <p:spTgt spid="12338"/>
                                        </p:tgtEl>
                                      </p:cBhvr>
                                    </p:animEffect>
                                  </p:childTnLst>
                                  <p:subTnLst>
                                    <p:set>
                                      <p:cBhvr override="childStyle">
                                        <p:cTn dur="1" fill="hold" display="0" masterRel="sameClick" afterEffect="1">
                                          <p:stCondLst>
                                            <p:cond evt="end" delay="0">
                                              <p:tn val="257"/>
                                            </p:cond>
                                          </p:stCondLst>
                                        </p:cTn>
                                        <p:tgtEl>
                                          <p:spTgt spid="12338"/>
                                        </p:tgtEl>
                                        <p:attrNameLst>
                                          <p:attrName>style.visibility</p:attrName>
                                        </p:attrNameLst>
                                      </p:cBhvr>
                                      <p:to>
                                        <p:strVal val="hidden"/>
                                      </p:to>
                                    </p:set>
                                    <p:audio>
                                      <p:cMediaNode>
                                        <p:cTn display="0" masterRel="sameClick">
                                          <p:stCondLst>
                                            <p:cond evt="begin" delay="0">
                                              <p:tn val="257"/>
                                            </p:cond>
                                          </p:stCondLst>
                                          <p:endCondLst>
                                            <p:cond evt="onStopAudio" delay="0">
                                              <p:tgtEl>
                                                <p:sldTgt/>
                                              </p:tgtEl>
                                            </p:cond>
                                          </p:endCondLst>
                                        </p:cTn>
                                        <p:tgtEl>
                                          <p:sndTgt r:embed="rId2" name="Large_clock_tick.wav"/>
                                        </p:tgtEl>
                                      </p:cMediaNode>
                                    </p:audio>
                                  </p:subTnLst>
                                </p:cTn>
                              </p:par>
                            </p:childTnLst>
                          </p:cTn>
                        </p:par>
                        <p:par>
                          <p:cTn id="262" fill="hold" nodeType="afterGroup">
                            <p:stCondLst>
                              <p:cond delay="43000"/>
                            </p:stCondLst>
                            <p:childTnLst>
                              <p:par>
                                <p:cTn id="263" presetID="55" presetClass="entr" presetSubtype="0" fill="hold" grpId="0" nodeType="afterEffect">
                                  <p:stCondLst>
                                    <p:cond delay="0"/>
                                  </p:stCondLst>
                                  <p:childTnLst>
                                    <p:set>
                                      <p:cBhvr>
                                        <p:cTn id="264" dur="1" fill="hold">
                                          <p:stCondLst>
                                            <p:cond delay="0"/>
                                          </p:stCondLst>
                                        </p:cTn>
                                        <p:tgtEl>
                                          <p:spTgt spid="12339"/>
                                        </p:tgtEl>
                                        <p:attrNameLst>
                                          <p:attrName>style.visibility</p:attrName>
                                        </p:attrNameLst>
                                      </p:cBhvr>
                                      <p:to>
                                        <p:strVal val="visible"/>
                                      </p:to>
                                    </p:set>
                                    <p:anim calcmode="lin" valueType="num">
                                      <p:cBhvr>
                                        <p:cTn id="265" dur="1000" fill="hold"/>
                                        <p:tgtEl>
                                          <p:spTgt spid="12339"/>
                                        </p:tgtEl>
                                        <p:attrNameLst>
                                          <p:attrName>ppt_w</p:attrName>
                                        </p:attrNameLst>
                                      </p:cBhvr>
                                      <p:tavLst>
                                        <p:tav tm="0">
                                          <p:val>
                                            <p:strVal val="#ppt_w*0.70"/>
                                          </p:val>
                                        </p:tav>
                                        <p:tav tm="100000">
                                          <p:val>
                                            <p:strVal val="#ppt_w"/>
                                          </p:val>
                                        </p:tav>
                                      </p:tavLst>
                                    </p:anim>
                                    <p:anim calcmode="lin" valueType="num">
                                      <p:cBhvr>
                                        <p:cTn id="266" dur="1000" fill="hold"/>
                                        <p:tgtEl>
                                          <p:spTgt spid="12339"/>
                                        </p:tgtEl>
                                        <p:attrNameLst>
                                          <p:attrName>ppt_h</p:attrName>
                                        </p:attrNameLst>
                                      </p:cBhvr>
                                      <p:tavLst>
                                        <p:tav tm="0">
                                          <p:val>
                                            <p:strVal val="#ppt_h"/>
                                          </p:val>
                                        </p:tav>
                                        <p:tav tm="100000">
                                          <p:val>
                                            <p:strVal val="#ppt_h"/>
                                          </p:val>
                                        </p:tav>
                                      </p:tavLst>
                                    </p:anim>
                                    <p:animEffect transition="in" filter="fade">
                                      <p:cBhvr>
                                        <p:cTn id="267" dur="1000"/>
                                        <p:tgtEl>
                                          <p:spTgt spid="12339"/>
                                        </p:tgtEl>
                                      </p:cBhvr>
                                    </p:animEffect>
                                  </p:childTnLst>
                                  <p:subTnLst>
                                    <p:set>
                                      <p:cBhvr override="childStyle">
                                        <p:cTn dur="1" fill="hold" display="0" masterRel="sameClick" afterEffect="1">
                                          <p:stCondLst>
                                            <p:cond evt="end" delay="0">
                                              <p:tn val="263"/>
                                            </p:cond>
                                          </p:stCondLst>
                                        </p:cTn>
                                        <p:tgtEl>
                                          <p:spTgt spid="12339"/>
                                        </p:tgtEl>
                                        <p:attrNameLst>
                                          <p:attrName>style.visibility</p:attrName>
                                        </p:attrNameLst>
                                      </p:cBhvr>
                                      <p:to>
                                        <p:strVal val="hidden"/>
                                      </p:to>
                                    </p:set>
                                    <p:audio>
                                      <p:cMediaNode vol="10000">
                                        <p:cTn display="0" masterRel="sameClick">
                                          <p:stCondLst>
                                            <p:cond evt="begin" delay="0">
                                              <p:tn val="263"/>
                                            </p:cond>
                                          </p:stCondLst>
                                          <p:endCondLst>
                                            <p:cond evt="onStopAudio" delay="0">
                                              <p:tgtEl>
                                                <p:sldTgt/>
                                              </p:tgtEl>
                                            </p:cond>
                                          </p:endCondLst>
                                        </p:cTn>
                                        <p:tgtEl>
                                          <p:sndTgt r:embed="rId2" name="Large_clock_tick.wav"/>
                                        </p:tgtEl>
                                      </p:cMediaNode>
                                    </p:audio>
                                  </p:subTnLst>
                                </p:cTn>
                              </p:par>
                            </p:childTnLst>
                          </p:cTn>
                        </p:par>
                        <p:par>
                          <p:cTn id="268" fill="hold" nodeType="afterGroup">
                            <p:stCondLst>
                              <p:cond delay="44000"/>
                            </p:stCondLst>
                            <p:childTnLst>
                              <p:par>
                                <p:cTn id="269" presetID="55" presetClass="entr" presetSubtype="0" fill="hold" grpId="0" nodeType="afterEffect">
                                  <p:stCondLst>
                                    <p:cond delay="0"/>
                                  </p:stCondLst>
                                  <p:childTnLst>
                                    <p:set>
                                      <p:cBhvr>
                                        <p:cTn id="270" dur="1" fill="hold">
                                          <p:stCondLst>
                                            <p:cond delay="0"/>
                                          </p:stCondLst>
                                        </p:cTn>
                                        <p:tgtEl>
                                          <p:spTgt spid="12340"/>
                                        </p:tgtEl>
                                        <p:attrNameLst>
                                          <p:attrName>style.visibility</p:attrName>
                                        </p:attrNameLst>
                                      </p:cBhvr>
                                      <p:to>
                                        <p:strVal val="visible"/>
                                      </p:to>
                                    </p:set>
                                    <p:anim calcmode="lin" valueType="num">
                                      <p:cBhvr>
                                        <p:cTn id="271" dur="1000" fill="hold"/>
                                        <p:tgtEl>
                                          <p:spTgt spid="12340"/>
                                        </p:tgtEl>
                                        <p:attrNameLst>
                                          <p:attrName>ppt_w</p:attrName>
                                        </p:attrNameLst>
                                      </p:cBhvr>
                                      <p:tavLst>
                                        <p:tav tm="0">
                                          <p:val>
                                            <p:strVal val="#ppt_w*0.70"/>
                                          </p:val>
                                        </p:tav>
                                        <p:tav tm="100000">
                                          <p:val>
                                            <p:strVal val="#ppt_w"/>
                                          </p:val>
                                        </p:tav>
                                      </p:tavLst>
                                    </p:anim>
                                    <p:anim calcmode="lin" valueType="num">
                                      <p:cBhvr>
                                        <p:cTn id="272" dur="1000" fill="hold"/>
                                        <p:tgtEl>
                                          <p:spTgt spid="12340"/>
                                        </p:tgtEl>
                                        <p:attrNameLst>
                                          <p:attrName>ppt_h</p:attrName>
                                        </p:attrNameLst>
                                      </p:cBhvr>
                                      <p:tavLst>
                                        <p:tav tm="0">
                                          <p:val>
                                            <p:strVal val="#ppt_h"/>
                                          </p:val>
                                        </p:tav>
                                        <p:tav tm="100000">
                                          <p:val>
                                            <p:strVal val="#ppt_h"/>
                                          </p:val>
                                        </p:tav>
                                      </p:tavLst>
                                    </p:anim>
                                    <p:animEffect transition="in" filter="fade">
                                      <p:cBhvr>
                                        <p:cTn id="273" dur="1000"/>
                                        <p:tgtEl>
                                          <p:spTgt spid="12340"/>
                                        </p:tgtEl>
                                      </p:cBhvr>
                                    </p:animEffect>
                                  </p:childTnLst>
                                  <p:subTnLst>
                                    <p:set>
                                      <p:cBhvr override="childStyle">
                                        <p:cTn dur="1" fill="hold" display="0" masterRel="sameClick" afterEffect="1">
                                          <p:stCondLst>
                                            <p:cond evt="end" delay="0">
                                              <p:tn val="269"/>
                                            </p:cond>
                                          </p:stCondLst>
                                        </p:cTn>
                                        <p:tgtEl>
                                          <p:spTgt spid="12340"/>
                                        </p:tgtEl>
                                        <p:attrNameLst>
                                          <p:attrName>style.visibility</p:attrName>
                                        </p:attrNameLst>
                                      </p:cBhvr>
                                      <p:to>
                                        <p:strVal val="hidden"/>
                                      </p:to>
                                    </p:set>
                                    <p:audio>
                                      <p:cMediaNode>
                                        <p:cTn display="0" masterRel="sameClick">
                                          <p:stCondLst>
                                            <p:cond evt="begin" delay="0">
                                              <p:tn val="269"/>
                                            </p:cond>
                                          </p:stCondLst>
                                          <p:endCondLst>
                                            <p:cond evt="onStopAudio" delay="0">
                                              <p:tgtEl>
                                                <p:sldTgt/>
                                              </p:tgtEl>
                                            </p:cond>
                                          </p:endCondLst>
                                        </p:cTn>
                                        <p:tgtEl>
                                          <p:sndTgt r:embed="rId2" name="Large_clock_tick.wav"/>
                                        </p:tgtEl>
                                      </p:cMediaNode>
                                    </p:audio>
                                  </p:subTnLst>
                                </p:cTn>
                              </p:par>
                            </p:childTnLst>
                          </p:cTn>
                        </p:par>
                        <p:par>
                          <p:cTn id="274" fill="hold" nodeType="afterGroup">
                            <p:stCondLst>
                              <p:cond delay="45000"/>
                            </p:stCondLst>
                            <p:childTnLst>
                              <p:par>
                                <p:cTn id="275" presetID="55" presetClass="entr" presetSubtype="0" fill="hold" grpId="0" nodeType="afterEffect">
                                  <p:stCondLst>
                                    <p:cond delay="0"/>
                                  </p:stCondLst>
                                  <p:childTnLst>
                                    <p:set>
                                      <p:cBhvr>
                                        <p:cTn id="276" dur="1" fill="hold">
                                          <p:stCondLst>
                                            <p:cond delay="0"/>
                                          </p:stCondLst>
                                        </p:cTn>
                                        <p:tgtEl>
                                          <p:spTgt spid="12341"/>
                                        </p:tgtEl>
                                        <p:attrNameLst>
                                          <p:attrName>style.visibility</p:attrName>
                                        </p:attrNameLst>
                                      </p:cBhvr>
                                      <p:to>
                                        <p:strVal val="visible"/>
                                      </p:to>
                                    </p:set>
                                    <p:anim calcmode="lin" valueType="num">
                                      <p:cBhvr>
                                        <p:cTn id="277" dur="1000" fill="hold"/>
                                        <p:tgtEl>
                                          <p:spTgt spid="12341"/>
                                        </p:tgtEl>
                                        <p:attrNameLst>
                                          <p:attrName>ppt_w</p:attrName>
                                        </p:attrNameLst>
                                      </p:cBhvr>
                                      <p:tavLst>
                                        <p:tav tm="0">
                                          <p:val>
                                            <p:strVal val="#ppt_w*0.70"/>
                                          </p:val>
                                        </p:tav>
                                        <p:tav tm="100000">
                                          <p:val>
                                            <p:strVal val="#ppt_w"/>
                                          </p:val>
                                        </p:tav>
                                      </p:tavLst>
                                    </p:anim>
                                    <p:anim calcmode="lin" valueType="num">
                                      <p:cBhvr>
                                        <p:cTn id="278" dur="1000" fill="hold"/>
                                        <p:tgtEl>
                                          <p:spTgt spid="12341"/>
                                        </p:tgtEl>
                                        <p:attrNameLst>
                                          <p:attrName>ppt_h</p:attrName>
                                        </p:attrNameLst>
                                      </p:cBhvr>
                                      <p:tavLst>
                                        <p:tav tm="0">
                                          <p:val>
                                            <p:strVal val="#ppt_h"/>
                                          </p:val>
                                        </p:tav>
                                        <p:tav tm="100000">
                                          <p:val>
                                            <p:strVal val="#ppt_h"/>
                                          </p:val>
                                        </p:tav>
                                      </p:tavLst>
                                    </p:anim>
                                    <p:animEffect transition="in" filter="fade">
                                      <p:cBhvr>
                                        <p:cTn id="279" dur="1000"/>
                                        <p:tgtEl>
                                          <p:spTgt spid="12341"/>
                                        </p:tgtEl>
                                      </p:cBhvr>
                                    </p:animEffect>
                                  </p:childTnLst>
                                  <p:subTnLst>
                                    <p:set>
                                      <p:cBhvr override="childStyle">
                                        <p:cTn dur="1" fill="hold" display="0" masterRel="sameClick" afterEffect="1">
                                          <p:stCondLst>
                                            <p:cond evt="end" delay="0">
                                              <p:tn val="275"/>
                                            </p:cond>
                                          </p:stCondLst>
                                        </p:cTn>
                                        <p:tgtEl>
                                          <p:spTgt spid="12341"/>
                                        </p:tgtEl>
                                        <p:attrNameLst>
                                          <p:attrName>style.visibility</p:attrName>
                                        </p:attrNameLst>
                                      </p:cBhvr>
                                      <p:to>
                                        <p:strVal val="hidden"/>
                                      </p:to>
                                    </p:set>
                                    <p:audio>
                                      <p:cMediaNode>
                                        <p:cTn display="0" masterRel="sameClick">
                                          <p:stCondLst>
                                            <p:cond evt="begin" delay="0">
                                              <p:tn val="275"/>
                                            </p:cond>
                                          </p:stCondLst>
                                          <p:endCondLst>
                                            <p:cond evt="onStopAudio" delay="0">
                                              <p:tgtEl>
                                                <p:sldTgt/>
                                              </p:tgtEl>
                                            </p:cond>
                                          </p:endCondLst>
                                        </p:cTn>
                                        <p:tgtEl>
                                          <p:sndTgt r:embed="rId2" name="Large_clock_tick.wav"/>
                                        </p:tgtEl>
                                      </p:cMediaNode>
                                    </p:audio>
                                  </p:subTnLst>
                                </p:cTn>
                              </p:par>
                            </p:childTnLst>
                          </p:cTn>
                        </p:par>
                        <p:par>
                          <p:cTn id="280" fill="hold" nodeType="afterGroup">
                            <p:stCondLst>
                              <p:cond delay="46000"/>
                            </p:stCondLst>
                            <p:childTnLst>
                              <p:par>
                                <p:cTn id="281" presetID="55" presetClass="entr" presetSubtype="0" fill="hold" grpId="0" nodeType="afterEffect">
                                  <p:stCondLst>
                                    <p:cond delay="0"/>
                                  </p:stCondLst>
                                  <p:childTnLst>
                                    <p:set>
                                      <p:cBhvr>
                                        <p:cTn id="282" dur="1" fill="hold">
                                          <p:stCondLst>
                                            <p:cond delay="0"/>
                                          </p:stCondLst>
                                        </p:cTn>
                                        <p:tgtEl>
                                          <p:spTgt spid="12342"/>
                                        </p:tgtEl>
                                        <p:attrNameLst>
                                          <p:attrName>style.visibility</p:attrName>
                                        </p:attrNameLst>
                                      </p:cBhvr>
                                      <p:to>
                                        <p:strVal val="visible"/>
                                      </p:to>
                                    </p:set>
                                    <p:anim calcmode="lin" valueType="num">
                                      <p:cBhvr>
                                        <p:cTn id="283" dur="1000" fill="hold"/>
                                        <p:tgtEl>
                                          <p:spTgt spid="12342"/>
                                        </p:tgtEl>
                                        <p:attrNameLst>
                                          <p:attrName>ppt_w</p:attrName>
                                        </p:attrNameLst>
                                      </p:cBhvr>
                                      <p:tavLst>
                                        <p:tav tm="0">
                                          <p:val>
                                            <p:strVal val="#ppt_w*0.70"/>
                                          </p:val>
                                        </p:tav>
                                        <p:tav tm="100000">
                                          <p:val>
                                            <p:strVal val="#ppt_w"/>
                                          </p:val>
                                        </p:tav>
                                      </p:tavLst>
                                    </p:anim>
                                    <p:anim calcmode="lin" valueType="num">
                                      <p:cBhvr>
                                        <p:cTn id="284" dur="1000" fill="hold"/>
                                        <p:tgtEl>
                                          <p:spTgt spid="12342"/>
                                        </p:tgtEl>
                                        <p:attrNameLst>
                                          <p:attrName>ppt_h</p:attrName>
                                        </p:attrNameLst>
                                      </p:cBhvr>
                                      <p:tavLst>
                                        <p:tav tm="0">
                                          <p:val>
                                            <p:strVal val="#ppt_h"/>
                                          </p:val>
                                        </p:tav>
                                        <p:tav tm="100000">
                                          <p:val>
                                            <p:strVal val="#ppt_h"/>
                                          </p:val>
                                        </p:tav>
                                      </p:tavLst>
                                    </p:anim>
                                    <p:animEffect transition="in" filter="fade">
                                      <p:cBhvr>
                                        <p:cTn id="285" dur="1000"/>
                                        <p:tgtEl>
                                          <p:spTgt spid="12342"/>
                                        </p:tgtEl>
                                      </p:cBhvr>
                                    </p:animEffect>
                                  </p:childTnLst>
                                  <p:subTnLst>
                                    <p:set>
                                      <p:cBhvr override="childStyle">
                                        <p:cTn dur="1" fill="hold" display="0" masterRel="sameClick" afterEffect="1">
                                          <p:stCondLst>
                                            <p:cond evt="end" delay="0">
                                              <p:tn val="281"/>
                                            </p:cond>
                                          </p:stCondLst>
                                        </p:cTn>
                                        <p:tgtEl>
                                          <p:spTgt spid="12342"/>
                                        </p:tgtEl>
                                        <p:attrNameLst>
                                          <p:attrName>style.visibility</p:attrName>
                                        </p:attrNameLst>
                                      </p:cBhvr>
                                      <p:to>
                                        <p:strVal val="hidden"/>
                                      </p:to>
                                    </p:set>
                                    <p:audio>
                                      <p:cMediaNode>
                                        <p:cTn display="0" masterRel="sameClick">
                                          <p:stCondLst>
                                            <p:cond evt="begin" delay="0">
                                              <p:tn val="281"/>
                                            </p:cond>
                                          </p:stCondLst>
                                          <p:endCondLst>
                                            <p:cond evt="onStopAudio" delay="0">
                                              <p:tgtEl>
                                                <p:sldTgt/>
                                              </p:tgtEl>
                                            </p:cond>
                                          </p:endCondLst>
                                        </p:cTn>
                                        <p:tgtEl>
                                          <p:sndTgt r:embed="rId2" name="Large_clock_tick.wav"/>
                                        </p:tgtEl>
                                      </p:cMediaNode>
                                    </p:audio>
                                  </p:subTnLst>
                                </p:cTn>
                              </p:par>
                            </p:childTnLst>
                          </p:cTn>
                        </p:par>
                        <p:par>
                          <p:cTn id="286" fill="hold" nodeType="afterGroup">
                            <p:stCondLst>
                              <p:cond delay="47000"/>
                            </p:stCondLst>
                            <p:childTnLst>
                              <p:par>
                                <p:cTn id="287" presetID="55" presetClass="entr" presetSubtype="0" fill="hold" grpId="0" nodeType="afterEffect">
                                  <p:stCondLst>
                                    <p:cond delay="0"/>
                                  </p:stCondLst>
                                  <p:childTnLst>
                                    <p:set>
                                      <p:cBhvr>
                                        <p:cTn id="288" dur="1" fill="hold">
                                          <p:stCondLst>
                                            <p:cond delay="0"/>
                                          </p:stCondLst>
                                        </p:cTn>
                                        <p:tgtEl>
                                          <p:spTgt spid="12343"/>
                                        </p:tgtEl>
                                        <p:attrNameLst>
                                          <p:attrName>style.visibility</p:attrName>
                                        </p:attrNameLst>
                                      </p:cBhvr>
                                      <p:to>
                                        <p:strVal val="visible"/>
                                      </p:to>
                                    </p:set>
                                    <p:anim calcmode="lin" valueType="num">
                                      <p:cBhvr>
                                        <p:cTn id="289" dur="1000" fill="hold"/>
                                        <p:tgtEl>
                                          <p:spTgt spid="12343"/>
                                        </p:tgtEl>
                                        <p:attrNameLst>
                                          <p:attrName>ppt_w</p:attrName>
                                        </p:attrNameLst>
                                      </p:cBhvr>
                                      <p:tavLst>
                                        <p:tav tm="0">
                                          <p:val>
                                            <p:strVal val="#ppt_w*0.70"/>
                                          </p:val>
                                        </p:tav>
                                        <p:tav tm="100000">
                                          <p:val>
                                            <p:strVal val="#ppt_w"/>
                                          </p:val>
                                        </p:tav>
                                      </p:tavLst>
                                    </p:anim>
                                    <p:anim calcmode="lin" valueType="num">
                                      <p:cBhvr>
                                        <p:cTn id="290" dur="1000" fill="hold"/>
                                        <p:tgtEl>
                                          <p:spTgt spid="12343"/>
                                        </p:tgtEl>
                                        <p:attrNameLst>
                                          <p:attrName>ppt_h</p:attrName>
                                        </p:attrNameLst>
                                      </p:cBhvr>
                                      <p:tavLst>
                                        <p:tav tm="0">
                                          <p:val>
                                            <p:strVal val="#ppt_h"/>
                                          </p:val>
                                        </p:tav>
                                        <p:tav tm="100000">
                                          <p:val>
                                            <p:strVal val="#ppt_h"/>
                                          </p:val>
                                        </p:tav>
                                      </p:tavLst>
                                    </p:anim>
                                    <p:animEffect transition="in" filter="fade">
                                      <p:cBhvr>
                                        <p:cTn id="291" dur="1000"/>
                                        <p:tgtEl>
                                          <p:spTgt spid="12343"/>
                                        </p:tgtEl>
                                      </p:cBhvr>
                                    </p:animEffect>
                                  </p:childTnLst>
                                  <p:subTnLst>
                                    <p:set>
                                      <p:cBhvr override="childStyle">
                                        <p:cTn dur="1" fill="hold" display="0" masterRel="sameClick" afterEffect="1">
                                          <p:stCondLst>
                                            <p:cond evt="end" delay="0">
                                              <p:tn val="287"/>
                                            </p:cond>
                                          </p:stCondLst>
                                        </p:cTn>
                                        <p:tgtEl>
                                          <p:spTgt spid="12343"/>
                                        </p:tgtEl>
                                        <p:attrNameLst>
                                          <p:attrName>style.visibility</p:attrName>
                                        </p:attrNameLst>
                                      </p:cBhvr>
                                      <p:to>
                                        <p:strVal val="hidden"/>
                                      </p:to>
                                    </p:set>
                                    <p:audio>
                                      <p:cMediaNode>
                                        <p:cTn display="0" masterRel="sameClick">
                                          <p:stCondLst>
                                            <p:cond evt="begin" delay="0">
                                              <p:tn val="287"/>
                                            </p:cond>
                                          </p:stCondLst>
                                          <p:endCondLst>
                                            <p:cond evt="onStopAudio" delay="0">
                                              <p:tgtEl>
                                                <p:sldTgt/>
                                              </p:tgtEl>
                                            </p:cond>
                                          </p:endCondLst>
                                        </p:cTn>
                                        <p:tgtEl>
                                          <p:sndTgt r:embed="rId2" name="Large_clock_tick.wav"/>
                                        </p:tgtEl>
                                      </p:cMediaNode>
                                    </p:audio>
                                  </p:subTnLst>
                                </p:cTn>
                              </p:par>
                            </p:childTnLst>
                          </p:cTn>
                        </p:par>
                        <p:par>
                          <p:cTn id="292" fill="hold" nodeType="afterGroup">
                            <p:stCondLst>
                              <p:cond delay="48000"/>
                            </p:stCondLst>
                            <p:childTnLst>
                              <p:par>
                                <p:cTn id="293" presetID="55" presetClass="entr" presetSubtype="0" fill="hold" grpId="0" nodeType="afterEffect">
                                  <p:stCondLst>
                                    <p:cond delay="0"/>
                                  </p:stCondLst>
                                  <p:childTnLst>
                                    <p:set>
                                      <p:cBhvr>
                                        <p:cTn id="294" dur="1" fill="hold">
                                          <p:stCondLst>
                                            <p:cond delay="0"/>
                                          </p:stCondLst>
                                        </p:cTn>
                                        <p:tgtEl>
                                          <p:spTgt spid="12344"/>
                                        </p:tgtEl>
                                        <p:attrNameLst>
                                          <p:attrName>style.visibility</p:attrName>
                                        </p:attrNameLst>
                                      </p:cBhvr>
                                      <p:to>
                                        <p:strVal val="visible"/>
                                      </p:to>
                                    </p:set>
                                    <p:anim calcmode="lin" valueType="num">
                                      <p:cBhvr>
                                        <p:cTn id="295" dur="1000" fill="hold"/>
                                        <p:tgtEl>
                                          <p:spTgt spid="12344"/>
                                        </p:tgtEl>
                                        <p:attrNameLst>
                                          <p:attrName>ppt_w</p:attrName>
                                        </p:attrNameLst>
                                      </p:cBhvr>
                                      <p:tavLst>
                                        <p:tav tm="0">
                                          <p:val>
                                            <p:strVal val="#ppt_w*0.70"/>
                                          </p:val>
                                        </p:tav>
                                        <p:tav tm="100000">
                                          <p:val>
                                            <p:strVal val="#ppt_w"/>
                                          </p:val>
                                        </p:tav>
                                      </p:tavLst>
                                    </p:anim>
                                    <p:anim calcmode="lin" valueType="num">
                                      <p:cBhvr>
                                        <p:cTn id="296" dur="1000" fill="hold"/>
                                        <p:tgtEl>
                                          <p:spTgt spid="12344"/>
                                        </p:tgtEl>
                                        <p:attrNameLst>
                                          <p:attrName>ppt_h</p:attrName>
                                        </p:attrNameLst>
                                      </p:cBhvr>
                                      <p:tavLst>
                                        <p:tav tm="0">
                                          <p:val>
                                            <p:strVal val="#ppt_h"/>
                                          </p:val>
                                        </p:tav>
                                        <p:tav tm="100000">
                                          <p:val>
                                            <p:strVal val="#ppt_h"/>
                                          </p:val>
                                        </p:tav>
                                      </p:tavLst>
                                    </p:anim>
                                    <p:animEffect transition="in" filter="fade">
                                      <p:cBhvr>
                                        <p:cTn id="297" dur="1000"/>
                                        <p:tgtEl>
                                          <p:spTgt spid="12344"/>
                                        </p:tgtEl>
                                      </p:cBhvr>
                                    </p:animEffect>
                                  </p:childTnLst>
                                  <p:subTnLst>
                                    <p:set>
                                      <p:cBhvr override="childStyle">
                                        <p:cTn dur="1" fill="hold" display="0" masterRel="sameClick" afterEffect="1">
                                          <p:stCondLst>
                                            <p:cond evt="end" delay="0">
                                              <p:tn val="293"/>
                                            </p:cond>
                                          </p:stCondLst>
                                        </p:cTn>
                                        <p:tgtEl>
                                          <p:spTgt spid="12344"/>
                                        </p:tgtEl>
                                        <p:attrNameLst>
                                          <p:attrName>style.visibility</p:attrName>
                                        </p:attrNameLst>
                                      </p:cBhvr>
                                      <p:to>
                                        <p:strVal val="hidden"/>
                                      </p:to>
                                    </p:set>
                                    <p:audio>
                                      <p:cMediaNode>
                                        <p:cTn display="0" masterRel="sameClick">
                                          <p:stCondLst>
                                            <p:cond evt="begin" delay="0">
                                              <p:tn val="293"/>
                                            </p:cond>
                                          </p:stCondLst>
                                          <p:endCondLst>
                                            <p:cond evt="onStopAudio" delay="0">
                                              <p:tgtEl>
                                                <p:sldTgt/>
                                              </p:tgtEl>
                                            </p:cond>
                                          </p:endCondLst>
                                        </p:cTn>
                                        <p:tgtEl>
                                          <p:sndTgt r:embed="rId2" name="Large_clock_tick.wav"/>
                                        </p:tgtEl>
                                      </p:cMediaNode>
                                    </p:audio>
                                  </p:subTnLst>
                                </p:cTn>
                              </p:par>
                            </p:childTnLst>
                          </p:cTn>
                        </p:par>
                        <p:par>
                          <p:cTn id="298" fill="hold" nodeType="afterGroup">
                            <p:stCondLst>
                              <p:cond delay="49000"/>
                            </p:stCondLst>
                            <p:childTnLst>
                              <p:par>
                                <p:cTn id="299" presetID="55" presetClass="entr" presetSubtype="0" fill="hold" grpId="0" nodeType="afterEffect">
                                  <p:stCondLst>
                                    <p:cond delay="0"/>
                                  </p:stCondLst>
                                  <p:childTnLst>
                                    <p:set>
                                      <p:cBhvr>
                                        <p:cTn id="300" dur="1" fill="hold">
                                          <p:stCondLst>
                                            <p:cond delay="0"/>
                                          </p:stCondLst>
                                        </p:cTn>
                                        <p:tgtEl>
                                          <p:spTgt spid="12345"/>
                                        </p:tgtEl>
                                        <p:attrNameLst>
                                          <p:attrName>style.visibility</p:attrName>
                                        </p:attrNameLst>
                                      </p:cBhvr>
                                      <p:to>
                                        <p:strVal val="visible"/>
                                      </p:to>
                                    </p:set>
                                    <p:anim calcmode="lin" valueType="num">
                                      <p:cBhvr>
                                        <p:cTn id="301" dur="1000" fill="hold"/>
                                        <p:tgtEl>
                                          <p:spTgt spid="12345"/>
                                        </p:tgtEl>
                                        <p:attrNameLst>
                                          <p:attrName>ppt_w</p:attrName>
                                        </p:attrNameLst>
                                      </p:cBhvr>
                                      <p:tavLst>
                                        <p:tav tm="0">
                                          <p:val>
                                            <p:strVal val="#ppt_w*0.70"/>
                                          </p:val>
                                        </p:tav>
                                        <p:tav tm="100000">
                                          <p:val>
                                            <p:strVal val="#ppt_w"/>
                                          </p:val>
                                        </p:tav>
                                      </p:tavLst>
                                    </p:anim>
                                    <p:anim calcmode="lin" valueType="num">
                                      <p:cBhvr>
                                        <p:cTn id="302" dur="1000" fill="hold"/>
                                        <p:tgtEl>
                                          <p:spTgt spid="12345"/>
                                        </p:tgtEl>
                                        <p:attrNameLst>
                                          <p:attrName>ppt_h</p:attrName>
                                        </p:attrNameLst>
                                      </p:cBhvr>
                                      <p:tavLst>
                                        <p:tav tm="0">
                                          <p:val>
                                            <p:strVal val="#ppt_h"/>
                                          </p:val>
                                        </p:tav>
                                        <p:tav tm="100000">
                                          <p:val>
                                            <p:strVal val="#ppt_h"/>
                                          </p:val>
                                        </p:tav>
                                      </p:tavLst>
                                    </p:anim>
                                    <p:animEffect transition="in" filter="fade">
                                      <p:cBhvr>
                                        <p:cTn id="303" dur="1000"/>
                                        <p:tgtEl>
                                          <p:spTgt spid="12345"/>
                                        </p:tgtEl>
                                      </p:cBhvr>
                                    </p:animEffect>
                                  </p:childTnLst>
                                  <p:subTnLst>
                                    <p:set>
                                      <p:cBhvr override="childStyle">
                                        <p:cTn dur="1" fill="hold" display="0" masterRel="sameClick" afterEffect="1">
                                          <p:stCondLst>
                                            <p:cond evt="end" delay="0">
                                              <p:tn val="299"/>
                                            </p:cond>
                                          </p:stCondLst>
                                        </p:cTn>
                                        <p:tgtEl>
                                          <p:spTgt spid="12345"/>
                                        </p:tgtEl>
                                        <p:attrNameLst>
                                          <p:attrName>style.visibility</p:attrName>
                                        </p:attrNameLst>
                                      </p:cBhvr>
                                      <p:to>
                                        <p:strVal val="hidden"/>
                                      </p:to>
                                    </p:set>
                                    <p:audio>
                                      <p:cMediaNode>
                                        <p:cTn display="0" masterRel="sameClick">
                                          <p:stCondLst>
                                            <p:cond evt="begin" delay="0">
                                              <p:tn val="299"/>
                                            </p:cond>
                                          </p:stCondLst>
                                          <p:endCondLst>
                                            <p:cond evt="onStopAudio" delay="0">
                                              <p:tgtEl>
                                                <p:sldTgt/>
                                              </p:tgtEl>
                                            </p:cond>
                                          </p:endCondLst>
                                        </p:cTn>
                                        <p:tgtEl>
                                          <p:sndTgt r:embed="rId2" name="Large_clock_tick.wav"/>
                                        </p:tgtEl>
                                      </p:cMediaNode>
                                    </p:audio>
                                  </p:subTnLst>
                                </p:cTn>
                              </p:par>
                            </p:childTnLst>
                          </p:cTn>
                        </p:par>
                        <p:par>
                          <p:cTn id="304" fill="hold" nodeType="afterGroup">
                            <p:stCondLst>
                              <p:cond delay="50000"/>
                            </p:stCondLst>
                            <p:childTnLst>
                              <p:par>
                                <p:cTn id="305" presetID="55" presetClass="entr" presetSubtype="0" fill="hold" grpId="0" nodeType="afterEffect">
                                  <p:stCondLst>
                                    <p:cond delay="0"/>
                                  </p:stCondLst>
                                  <p:childTnLst>
                                    <p:set>
                                      <p:cBhvr>
                                        <p:cTn id="306" dur="1" fill="hold">
                                          <p:stCondLst>
                                            <p:cond delay="0"/>
                                          </p:stCondLst>
                                        </p:cTn>
                                        <p:tgtEl>
                                          <p:spTgt spid="12346"/>
                                        </p:tgtEl>
                                        <p:attrNameLst>
                                          <p:attrName>style.visibility</p:attrName>
                                        </p:attrNameLst>
                                      </p:cBhvr>
                                      <p:to>
                                        <p:strVal val="visible"/>
                                      </p:to>
                                    </p:set>
                                    <p:anim calcmode="lin" valueType="num">
                                      <p:cBhvr>
                                        <p:cTn id="307" dur="1000" fill="hold"/>
                                        <p:tgtEl>
                                          <p:spTgt spid="12346"/>
                                        </p:tgtEl>
                                        <p:attrNameLst>
                                          <p:attrName>ppt_w</p:attrName>
                                        </p:attrNameLst>
                                      </p:cBhvr>
                                      <p:tavLst>
                                        <p:tav tm="0">
                                          <p:val>
                                            <p:strVal val="#ppt_w*0.70"/>
                                          </p:val>
                                        </p:tav>
                                        <p:tav tm="100000">
                                          <p:val>
                                            <p:strVal val="#ppt_w"/>
                                          </p:val>
                                        </p:tav>
                                      </p:tavLst>
                                    </p:anim>
                                    <p:anim calcmode="lin" valueType="num">
                                      <p:cBhvr>
                                        <p:cTn id="308" dur="1000" fill="hold"/>
                                        <p:tgtEl>
                                          <p:spTgt spid="12346"/>
                                        </p:tgtEl>
                                        <p:attrNameLst>
                                          <p:attrName>ppt_h</p:attrName>
                                        </p:attrNameLst>
                                      </p:cBhvr>
                                      <p:tavLst>
                                        <p:tav tm="0">
                                          <p:val>
                                            <p:strVal val="#ppt_h"/>
                                          </p:val>
                                        </p:tav>
                                        <p:tav tm="100000">
                                          <p:val>
                                            <p:strVal val="#ppt_h"/>
                                          </p:val>
                                        </p:tav>
                                      </p:tavLst>
                                    </p:anim>
                                    <p:animEffect transition="in" filter="fade">
                                      <p:cBhvr>
                                        <p:cTn id="309" dur="1000"/>
                                        <p:tgtEl>
                                          <p:spTgt spid="12346"/>
                                        </p:tgtEl>
                                      </p:cBhvr>
                                    </p:animEffect>
                                  </p:childTnLst>
                                  <p:subTnLst>
                                    <p:set>
                                      <p:cBhvr override="childStyle">
                                        <p:cTn dur="1" fill="hold" display="0" masterRel="sameClick" afterEffect="1">
                                          <p:stCondLst>
                                            <p:cond evt="end" delay="0">
                                              <p:tn val="305"/>
                                            </p:cond>
                                          </p:stCondLst>
                                        </p:cTn>
                                        <p:tgtEl>
                                          <p:spTgt spid="12346"/>
                                        </p:tgtEl>
                                        <p:attrNameLst>
                                          <p:attrName>style.visibility</p:attrName>
                                        </p:attrNameLst>
                                      </p:cBhvr>
                                      <p:to>
                                        <p:strVal val="hidden"/>
                                      </p:to>
                                    </p:set>
                                    <p:audio>
                                      <p:cMediaNode>
                                        <p:cTn display="0" masterRel="sameClick">
                                          <p:stCondLst>
                                            <p:cond evt="begin" delay="0">
                                              <p:tn val="305"/>
                                            </p:cond>
                                          </p:stCondLst>
                                          <p:endCondLst>
                                            <p:cond evt="onStopAudio" delay="0">
                                              <p:tgtEl>
                                                <p:sldTgt/>
                                              </p:tgtEl>
                                            </p:cond>
                                          </p:endCondLst>
                                        </p:cTn>
                                        <p:tgtEl>
                                          <p:sndTgt r:embed="rId2" name="Large_clock_tick.wav"/>
                                        </p:tgtEl>
                                      </p:cMediaNode>
                                    </p:audio>
                                  </p:subTnLst>
                                </p:cTn>
                              </p:par>
                            </p:childTnLst>
                          </p:cTn>
                        </p:par>
                        <p:par>
                          <p:cTn id="310" fill="hold" nodeType="afterGroup">
                            <p:stCondLst>
                              <p:cond delay="51000"/>
                            </p:stCondLst>
                            <p:childTnLst>
                              <p:par>
                                <p:cTn id="311" presetID="55" presetClass="entr" presetSubtype="0" fill="hold" grpId="0" nodeType="afterEffect">
                                  <p:stCondLst>
                                    <p:cond delay="0"/>
                                  </p:stCondLst>
                                  <p:childTnLst>
                                    <p:set>
                                      <p:cBhvr>
                                        <p:cTn id="312" dur="1" fill="hold">
                                          <p:stCondLst>
                                            <p:cond delay="0"/>
                                          </p:stCondLst>
                                        </p:cTn>
                                        <p:tgtEl>
                                          <p:spTgt spid="12347"/>
                                        </p:tgtEl>
                                        <p:attrNameLst>
                                          <p:attrName>style.visibility</p:attrName>
                                        </p:attrNameLst>
                                      </p:cBhvr>
                                      <p:to>
                                        <p:strVal val="visible"/>
                                      </p:to>
                                    </p:set>
                                    <p:anim calcmode="lin" valueType="num">
                                      <p:cBhvr>
                                        <p:cTn id="313" dur="1000" fill="hold"/>
                                        <p:tgtEl>
                                          <p:spTgt spid="12347"/>
                                        </p:tgtEl>
                                        <p:attrNameLst>
                                          <p:attrName>ppt_w</p:attrName>
                                        </p:attrNameLst>
                                      </p:cBhvr>
                                      <p:tavLst>
                                        <p:tav tm="0">
                                          <p:val>
                                            <p:strVal val="#ppt_w*0.70"/>
                                          </p:val>
                                        </p:tav>
                                        <p:tav tm="100000">
                                          <p:val>
                                            <p:strVal val="#ppt_w"/>
                                          </p:val>
                                        </p:tav>
                                      </p:tavLst>
                                    </p:anim>
                                    <p:anim calcmode="lin" valueType="num">
                                      <p:cBhvr>
                                        <p:cTn id="314" dur="1000" fill="hold"/>
                                        <p:tgtEl>
                                          <p:spTgt spid="12347"/>
                                        </p:tgtEl>
                                        <p:attrNameLst>
                                          <p:attrName>ppt_h</p:attrName>
                                        </p:attrNameLst>
                                      </p:cBhvr>
                                      <p:tavLst>
                                        <p:tav tm="0">
                                          <p:val>
                                            <p:strVal val="#ppt_h"/>
                                          </p:val>
                                        </p:tav>
                                        <p:tav tm="100000">
                                          <p:val>
                                            <p:strVal val="#ppt_h"/>
                                          </p:val>
                                        </p:tav>
                                      </p:tavLst>
                                    </p:anim>
                                    <p:animEffect transition="in" filter="fade">
                                      <p:cBhvr>
                                        <p:cTn id="315" dur="1000"/>
                                        <p:tgtEl>
                                          <p:spTgt spid="12347"/>
                                        </p:tgtEl>
                                      </p:cBhvr>
                                    </p:animEffect>
                                  </p:childTnLst>
                                  <p:subTnLst>
                                    <p:set>
                                      <p:cBhvr override="childStyle">
                                        <p:cTn dur="1" fill="hold" display="0" masterRel="sameClick" afterEffect="1">
                                          <p:stCondLst>
                                            <p:cond evt="end" delay="0">
                                              <p:tn val="311"/>
                                            </p:cond>
                                          </p:stCondLst>
                                        </p:cTn>
                                        <p:tgtEl>
                                          <p:spTgt spid="12347"/>
                                        </p:tgtEl>
                                        <p:attrNameLst>
                                          <p:attrName>style.visibility</p:attrName>
                                        </p:attrNameLst>
                                      </p:cBhvr>
                                      <p:to>
                                        <p:strVal val="hidden"/>
                                      </p:to>
                                    </p:set>
                                    <p:audio>
                                      <p:cMediaNode>
                                        <p:cTn display="0" masterRel="sameClick">
                                          <p:stCondLst>
                                            <p:cond evt="begin" delay="0">
                                              <p:tn val="311"/>
                                            </p:cond>
                                          </p:stCondLst>
                                          <p:endCondLst>
                                            <p:cond evt="onStopAudio" delay="0">
                                              <p:tgtEl>
                                                <p:sldTgt/>
                                              </p:tgtEl>
                                            </p:cond>
                                          </p:endCondLst>
                                        </p:cTn>
                                        <p:tgtEl>
                                          <p:sndTgt r:embed="rId2" name="Large_clock_tick.wav"/>
                                        </p:tgtEl>
                                      </p:cMediaNode>
                                    </p:audio>
                                  </p:subTnLst>
                                </p:cTn>
                              </p:par>
                            </p:childTnLst>
                          </p:cTn>
                        </p:par>
                        <p:par>
                          <p:cTn id="316" fill="hold" nodeType="afterGroup">
                            <p:stCondLst>
                              <p:cond delay="52000"/>
                            </p:stCondLst>
                            <p:childTnLst>
                              <p:par>
                                <p:cTn id="317" presetID="55" presetClass="entr" presetSubtype="0" fill="hold" grpId="0" nodeType="afterEffect">
                                  <p:stCondLst>
                                    <p:cond delay="0"/>
                                  </p:stCondLst>
                                  <p:childTnLst>
                                    <p:set>
                                      <p:cBhvr>
                                        <p:cTn id="318" dur="1" fill="hold">
                                          <p:stCondLst>
                                            <p:cond delay="0"/>
                                          </p:stCondLst>
                                        </p:cTn>
                                        <p:tgtEl>
                                          <p:spTgt spid="12348"/>
                                        </p:tgtEl>
                                        <p:attrNameLst>
                                          <p:attrName>style.visibility</p:attrName>
                                        </p:attrNameLst>
                                      </p:cBhvr>
                                      <p:to>
                                        <p:strVal val="visible"/>
                                      </p:to>
                                    </p:set>
                                    <p:anim calcmode="lin" valueType="num">
                                      <p:cBhvr>
                                        <p:cTn id="319" dur="1000" fill="hold"/>
                                        <p:tgtEl>
                                          <p:spTgt spid="12348"/>
                                        </p:tgtEl>
                                        <p:attrNameLst>
                                          <p:attrName>ppt_w</p:attrName>
                                        </p:attrNameLst>
                                      </p:cBhvr>
                                      <p:tavLst>
                                        <p:tav tm="0">
                                          <p:val>
                                            <p:strVal val="#ppt_w*0.70"/>
                                          </p:val>
                                        </p:tav>
                                        <p:tav tm="100000">
                                          <p:val>
                                            <p:strVal val="#ppt_w"/>
                                          </p:val>
                                        </p:tav>
                                      </p:tavLst>
                                    </p:anim>
                                    <p:anim calcmode="lin" valueType="num">
                                      <p:cBhvr>
                                        <p:cTn id="320" dur="1000" fill="hold"/>
                                        <p:tgtEl>
                                          <p:spTgt spid="12348"/>
                                        </p:tgtEl>
                                        <p:attrNameLst>
                                          <p:attrName>ppt_h</p:attrName>
                                        </p:attrNameLst>
                                      </p:cBhvr>
                                      <p:tavLst>
                                        <p:tav tm="0">
                                          <p:val>
                                            <p:strVal val="#ppt_h"/>
                                          </p:val>
                                        </p:tav>
                                        <p:tav tm="100000">
                                          <p:val>
                                            <p:strVal val="#ppt_h"/>
                                          </p:val>
                                        </p:tav>
                                      </p:tavLst>
                                    </p:anim>
                                    <p:animEffect transition="in" filter="fade">
                                      <p:cBhvr>
                                        <p:cTn id="321" dur="1000"/>
                                        <p:tgtEl>
                                          <p:spTgt spid="12348"/>
                                        </p:tgtEl>
                                      </p:cBhvr>
                                    </p:animEffect>
                                  </p:childTnLst>
                                  <p:subTnLst>
                                    <p:set>
                                      <p:cBhvr override="childStyle">
                                        <p:cTn dur="1" fill="hold" display="0" masterRel="sameClick" afterEffect="1">
                                          <p:stCondLst>
                                            <p:cond evt="end" delay="0">
                                              <p:tn val="317"/>
                                            </p:cond>
                                          </p:stCondLst>
                                        </p:cTn>
                                        <p:tgtEl>
                                          <p:spTgt spid="12348"/>
                                        </p:tgtEl>
                                        <p:attrNameLst>
                                          <p:attrName>style.visibility</p:attrName>
                                        </p:attrNameLst>
                                      </p:cBhvr>
                                      <p:to>
                                        <p:strVal val="hidden"/>
                                      </p:to>
                                    </p:set>
                                    <p:audio>
                                      <p:cMediaNode>
                                        <p:cTn display="0" masterRel="sameClick">
                                          <p:stCondLst>
                                            <p:cond evt="begin" delay="0">
                                              <p:tn val="317"/>
                                            </p:cond>
                                          </p:stCondLst>
                                          <p:endCondLst>
                                            <p:cond evt="onStopAudio" delay="0">
                                              <p:tgtEl>
                                                <p:sldTgt/>
                                              </p:tgtEl>
                                            </p:cond>
                                          </p:endCondLst>
                                        </p:cTn>
                                        <p:tgtEl>
                                          <p:sndTgt r:embed="rId2" name="Large_clock_tick.wav"/>
                                        </p:tgtEl>
                                      </p:cMediaNode>
                                    </p:audio>
                                  </p:subTnLst>
                                </p:cTn>
                              </p:par>
                            </p:childTnLst>
                          </p:cTn>
                        </p:par>
                        <p:par>
                          <p:cTn id="322" fill="hold" nodeType="afterGroup">
                            <p:stCondLst>
                              <p:cond delay="53000"/>
                            </p:stCondLst>
                            <p:childTnLst>
                              <p:par>
                                <p:cTn id="323" presetID="55" presetClass="entr" presetSubtype="0" fill="hold" grpId="0" nodeType="afterEffect">
                                  <p:stCondLst>
                                    <p:cond delay="0"/>
                                  </p:stCondLst>
                                  <p:childTnLst>
                                    <p:set>
                                      <p:cBhvr>
                                        <p:cTn id="324" dur="1" fill="hold">
                                          <p:stCondLst>
                                            <p:cond delay="0"/>
                                          </p:stCondLst>
                                        </p:cTn>
                                        <p:tgtEl>
                                          <p:spTgt spid="12349"/>
                                        </p:tgtEl>
                                        <p:attrNameLst>
                                          <p:attrName>style.visibility</p:attrName>
                                        </p:attrNameLst>
                                      </p:cBhvr>
                                      <p:to>
                                        <p:strVal val="visible"/>
                                      </p:to>
                                    </p:set>
                                    <p:anim calcmode="lin" valueType="num">
                                      <p:cBhvr>
                                        <p:cTn id="325" dur="1000" fill="hold"/>
                                        <p:tgtEl>
                                          <p:spTgt spid="12349"/>
                                        </p:tgtEl>
                                        <p:attrNameLst>
                                          <p:attrName>ppt_w</p:attrName>
                                        </p:attrNameLst>
                                      </p:cBhvr>
                                      <p:tavLst>
                                        <p:tav tm="0">
                                          <p:val>
                                            <p:strVal val="#ppt_w*0.70"/>
                                          </p:val>
                                        </p:tav>
                                        <p:tav tm="100000">
                                          <p:val>
                                            <p:strVal val="#ppt_w"/>
                                          </p:val>
                                        </p:tav>
                                      </p:tavLst>
                                    </p:anim>
                                    <p:anim calcmode="lin" valueType="num">
                                      <p:cBhvr>
                                        <p:cTn id="326" dur="1000" fill="hold"/>
                                        <p:tgtEl>
                                          <p:spTgt spid="12349"/>
                                        </p:tgtEl>
                                        <p:attrNameLst>
                                          <p:attrName>ppt_h</p:attrName>
                                        </p:attrNameLst>
                                      </p:cBhvr>
                                      <p:tavLst>
                                        <p:tav tm="0">
                                          <p:val>
                                            <p:strVal val="#ppt_h"/>
                                          </p:val>
                                        </p:tav>
                                        <p:tav tm="100000">
                                          <p:val>
                                            <p:strVal val="#ppt_h"/>
                                          </p:val>
                                        </p:tav>
                                      </p:tavLst>
                                    </p:anim>
                                    <p:animEffect transition="in" filter="fade">
                                      <p:cBhvr>
                                        <p:cTn id="327" dur="1000"/>
                                        <p:tgtEl>
                                          <p:spTgt spid="12349"/>
                                        </p:tgtEl>
                                      </p:cBhvr>
                                    </p:animEffect>
                                  </p:childTnLst>
                                  <p:subTnLst>
                                    <p:set>
                                      <p:cBhvr override="childStyle">
                                        <p:cTn dur="1" fill="hold" display="0" masterRel="sameClick" afterEffect="1">
                                          <p:stCondLst>
                                            <p:cond evt="end" delay="0">
                                              <p:tn val="323"/>
                                            </p:cond>
                                          </p:stCondLst>
                                        </p:cTn>
                                        <p:tgtEl>
                                          <p:spTgt spid="12349"/>
                                        </p:tgtEl>
                                        <p:attrNameLst>
                                          <p:attrName>style.visibility</p:attrName>
                                        </p:attrNameLst>
                                      </p:cBhvr>
                                      <p:to>
                                        <p:strVal val="hidden"/>
                                      </p:to>
                                    </p:set>
                                    <p:audio>
                                      <p:cMediaNode>
                                        <p:cTn display="0" masterRel="sameClick">
                                          <p:stCondLst>
                                            <p:cond evt="begin" delay="0">
                                              <p:tn val="323"/>
                                            </p:cond>
                                          </p:stCondLst>
                                          <p:endCondLst>
                                            <p:cond evt="onStopAudio" delay="0">
                                              <p:tgtEl>
                                                <p:sldTgt/>
                                              </p:tgtEl>
                                            </p:cond>
                                          </p:endCondLst>
                                        </p:cTn>
                                        <p:tgtEl>
                                          <p:sndTgt r:embed="rId2" name="Large_clock_tick.wav"/>
                                        </p:tgtEl>
                                      </p:cMediaNode>
                                    </p:audio>
                                  </p:subTnLst>
                                </p:cTn>
                              </p:par>
                            </p:childTnLst>
                          </p:cTn>
                        </p:par>
                        <p:par>
                          <p:cTn id="328" fill="hold" nodeType="afterGroup">
                            <p:stCondLst>
                              <p:cond delay="54000"/>
                            </p:stCondLst>
                            <p:childTnLst>
                              <p:par>
                                <p:cTn id="329" presetID="55" presetClass="entr" presetSubtype="0" fill="hold" grpId="0" nodeType="afterEffect">
                                  <p:stCondLst>
                                    <p:cond delay="0"/>
                                  </p:stCondLst>
                                  <p:childTnLst>
                                    <p:set>
                                      <p:cBhvr>
                                        <p:cTn id="330" dur="1" fill="hold">
                                          <p:stCondLst>
                                            <p:cond delay="0"/>
                                          </p:stCondLst>
                                        </p:cTn>
                                        <p:tgtEl>
                                          <p:spTgt spid="12350"/>
                                        </p:tgtEl>
                                        <p:attrNameLst>
                                          <p:attrName>style.visibility</p:attrName>
                                        </p:attrNameLst>
                                      </p:cBhvr>
                                      <p:to>
                                        <p:strVal val="visible"/>
                                      </p:to>
                                    </p:set>
                                    <p:anim calcmode="lin" valueType="num">
                                      <p:cBhvr>
                                        <p:cTn id="331" dur="1000" fill="hold"/>
                                        <p:tgtEl>
                                          <p:spTgt spid="12350"/>
                                        </p:tgtEl>
                                        <p:attrNameLst>
                                          <p:attrName>ppt_w</p:attrName>
                                        </p:attrNameLst>
                                      </p:cBhvr>
                                      <p:tavLst>
                                        <p:tav tm="0">
                                          <p:val>
                                            <p:strVal val="#ppt_w*0.70"/>
                                          </p:val>
                                        </p:tav>
                                        <p:tav tm="100000">
                                          <p:val>
                                            <p:strVal val="#ppt_w"/>
                                          </p:val>
                                        </p:tav>
                                      </p:tavLst>
                                    </p:anim>
                                    <p:anim calcmode="lin" valueType="num">
                                      <p:cBhvr>
                                        <p:cTn id="332" dur="1000" fill="hold"/>
                                        <p:tgtEl>
                                          <p:spTgt spid="12350"/>
                                        </p:tgtEl>
                                        <p:attrNameLst>
                                          <p:attrName>ppt_h</p:attrName>
                                        </p:attrNameLst>
                                      </p:cBhvr>
                                      <p:tavLst>
                                        <p:tav tm="0">
                                          <p:val>
                                            <p:strVal val="#ppt_h"/>
                                          </p:val>
                                        </p:tav>
                                        <p:tav tm="100000">
                                          <p:val>
                                            <p:strVal val="#ppt_h"/>
                                          </p:val>
                                        </p:tav>
                                      </p:tavLst>
                                    </p:anim>
                                    <p:animEffect transition="in" filter="fade">
                                      <p:cBhvr>
                                        <p:cTn id="333" dur="1000"/>
                                        <p:tgtEl>
                                          <p:spTgt spid="12350"/>
                                        </p:tgtEl>
                                      </p:cBhvr>
                                    </p:animEffect>
                                  </p:childTnLst>
                                  <p:subTnLst>
                                    <p:set>
                                      <p:cBhvr override="childStyle">
                                        <p:cTn dur="1" fill="hold" display="0" masterRel="sameClick" afterEffect="1">
                                          <p:stCondLst>
                                            <p:cond evt="end" delay="0">
                                              <p:tn val="329"/>
                                            </p:cond>
                                          </p:stCondLst>
                                        </p:cTn>
                                        <p:tgtEl>
                                          <p:spTgt spid="12350"/>
                                        </p:tgtEl>
                                        <p:attrNameLst>
                                          <p:attrName>style.visibility</p:attrName>
                                        </p:attrNameLst>
                                      </p:cBhvr>
                                      <p:to>
                                        <p:strVal val="hidden"/>
                                      </p:to>
                                    </p:set>
                                    <p:audio>
                                      <p:cMediaNode>
                                        <p:cTn display="0" masterRel="sameClick">
                                          <p:stCondLst>
                                            <p:cond evt="begin" delay="0">
                                              <p:tn val="329"/>
                                            </p:cond>
                                          </p:stCondLst>
                                          <p:endCondLst>
                                            <p:cond evt="onStopAudio" delay="0">
                                              <p:tgtEl>
                                                <p:sldTgt/>
                                              </p:tgtEl>
                                            </p:cond>
                                          </p:endCondLst>
                                        </p:cTn>
                                        <p:tgtEl>
                                          <p:sndTgt r:embed="rId2" name="Large_clock_tick.wav"/>
                                        </p:tgtEl>
                                      </p:cMediaNode>
                                    </p:audio>
                                  </p:subTnLst>
                                </p:cTn>
                              </p:par>
                            </p:childTnLst>
                          </p:cTn>
                        </p:par>
                        <p:par>
                          <p:cTn id="334" fill="hold" nodeType="afterGroup">
                            <p:stCondLst>
                              <p:cond delay="55000"/>
                            </p:stCondLst>
                            <p:childTnLst>
                              <p:par>
                                <p:cTn id="335" presetID="55" presetClass="entr" presetSubtype="0" fill="hold" grpId="0" nodeType="afterEffect">
                                  <p:stCondLst>
                                    <p:cond delay="0"/>
                                  </p:stCondLst>
                                  <p:childTnLst>
                                    <p:set>
                                      <p:cBhvr>
                                        <p:cTn id="336" dur="1" fill="hold">
                                          <p:stCondLst>
                                            <p:cond delay="0"/>
                                          </p:stCondLst>
                                        </p:cTn>
                                        <p:tgtEl>
                                          <p:spTgt spid="12351"/>
                                        </p:tgtEl>
                                        <p:attrNameLst>
                                          <p:attrName>style.visibility</p:attrName>
                                        </p:attrNameLst>
                                      </p:cBhvr>
                                      <p:to>
                                        <p:strVal val="visible"/>
                                      </p:to>
                                    </p:set>
                                    <p:anim calcmode="lin" valueType="num">
                                      <p:cBhvr>
                                        <p:cTn id="337" dur="1000" fill="hold"/>
                                        <p:tgtEl>
                                          <p:spTgt spid="12351"/>
                                        </p:tgtEl>
                                        <p:attrNameLst>
                                          <p:attrName>ppt_w</p:attrName>
                                        </p:attrNameLst>
                                      </p:cBhvr>
                                      <p:tavLst>
                                        <p:tav tm="0">
                                          <p:val>
                                            <p:strVal val="#ppt_w*0.70"/>
                                          </p:val>
                                        </p:tav>
                                        <p:tav tm="100000">
                                          <p:val>
                                            <p:strVal val="#ppt_w"/>
                                          </p:val>
                                        </p:tav>
                                      </p:tavLst>
                                    </p:anim>
                                    <p:anim calcmode="lin" valueType="num">
                                      <p:cBhvr>
                                        <p:cTn id="338" dur="1000" fill="hold"/>
                                        <p:tgtEl>
                                          <p:spTgt spid="12351"/>
                                        </p:tgtEl>
                                        <p:attrNameLst>
                                          <p:attrName>ppt_h</p:attrName>
                                        </p:attrNameLst>
                                      </p:cBhvr>
                                      <p:tavLst>
                                        <p:tav tm="0">
                                          <p:val>
                                            <p:strVal val="#ppt_h"/>
                                          </p:val>
                                        </p:tav>
                                        <p:tav tm="100000">
                                          <p:val>
                                            <p:strVal val="#ppt_h"/>
                                          </p:val>
                                        </p:tav>
                                      </p:tavLst>
                                    </p:anim>
                                    <p:animEffect transition="in" filter="fade">
                                      <p:cBhvr>
                                        <p:cTn id="339" dur="1000"/>
                                        <p:tgtEl>
                                          <p:spTgt spid="12351"/>
                                        </p:tgtEl>
                                      </p:cBhvr>
                                    </p:animEffect>
                                  </p:childTnLst>
                                  <p:subTnLst>
                                    <p:set>
                                      <p:cBhvr override="childStyle">
                                        <p:cTn dur="1" fill="hold" display="0" masterRel="sameClick" afterEffect="1">
                                          <p:stCondLst>
                                            <p:cond evt="end" delay="0">
                                              <p:tn val="335"/>
                                            </p:cond>
                                          </p:stCondLst>
                                        </p:cTn>
                                        <p:tgtEl>
                                          <p:spTgt spid="12351"/>
                                        </p:tgtEl>
                                        <p:attrNameLst>
                                          <p:attrName>style.visibility</p:attrName>
                                        </p:attrNameLst>
                                      </p:cBhvr>
                                      <p:to>
                                        <p:strVal val="hidden"/>
                                      </p:to>
                                    </p:set>
                                    <p:audio>
                                      <p:cMediaNode>
                                        <p:cTn display="0" masterRel="sameClick">
                                          <p:stCondLst>
                                            <p:cond evt="begin" delay="0">
                                              <p:tn val="335"/>
                                            </p:cond>
                                          </p:stCondLst>
                                          <p:endCondLst>
                                            <p:cond evt="onStopAudio" delay="0">
                                              <p:tgtEl>
                                                <p:sldTgt/>
                                              </p:tgtEl>
                                            </p:cond>
                                          </p:endCondLst>
                                        </p:cTn>
                                        <p:tgtEl>
                                          <p:sndTgt r:embed="rId2" name="Large_clock_tick.wav"/>
                                        </p:tgtEl>
                                      </p:cMediaNode>
                                    </p:audio>
                                  </p:subTnLst>
                                </p:cTn>
                              </p:par>
                            </p:childTnLst>
                          </p:cTn>
                        </p:par>
                        <p:par>
                          <p:cTn id="340" fill="hold" nodeType="afterGroup">
                            <p:stCondLst>
                              <p:cond delay="56000"/>
                            </p:stCondLst>
                            <p:childTnLst>
                              <p:par>
                                <p:cTn id="341" presetID="55" presetClass="entr" presetSubtype="0" fill="hold" grpId="0" nodeType="afterEffect">
                                  <p:stCondLst>
                                    <p:cond delay="0"/>
                                  </p:stCondLst>
                                  <p:childTnLst>
                                    <p:set>
                                      <p:cBhvr>
                                        <p:cTn id="342" dur="1" fill="hold">
                                          <p:stCondLst>
                                            <p:cond delay="0"/>
                                          </p:stCondLst>
                                        </p:cTn>
                                        <p:tgtEl>
                                          <p:spTgt spid="12352"/>
                                        </p:tgtEl>
                                        <p:attrNameLst>
                                          <p:attrName>style.visibility</p:attrName>
                                        </p:attrNameLst>
                                      </p:cBhvr>
                                      <p:to>
                                        <p:strVal val="visible"/>
                                      </p:to>
                                    </p:set>
                                    <p:anim calcmode="lin" valueType="num">
                                      <p:cBhvr>
                                        <p:cTn id="343" dur="1000" fill="hold"/>
                                        <p:tgtEl>
                                          <p:spTgt spid="12352"/>
                                        </p:tgtEl>
                                        <p:attrNameLst>
                                          <p:attrName>ppt_w</p:attrName>
                                        </p:attrNameLst>
                                      </p:cBhvr>
                                      <p:tavLst>
                                        <p:tav tm="0">
                                          <p:val>
                                            <p:strVal val="#ppt_w*0.70"/>
                                          </p:val>
                                        </p:tav>
                                        <p:tav tm="100000">
                                          <p:val>
                                            <p:strVal val="#ppt_w"/>
                                          </p:val>
                                        </p:tav>
                                      </p:tavLst>
                                    </p:anim>
                                    <p:anim calcmode="lin" valueType="num">
                                      <p:cBhvr>
                                        <p:cTn id="344" dur="1000" fill="hold"/>
                                        <p:tgtEl>
                                          <p:spTgt spid="12352"/>
                                        </p:tgtEl>
                                        <p:attrNameLst>
                                          <p:attrName>ppt_h</p:attrName>
                                        </p:attrNameLst>
                                      </p:cBhvr>
                                      <p:tavLst>
                                        <p:tav tm="0">
                                          <p:val>
                                            <p:strVal val="#ppt_h"/>
                                          </p:val>
                                        </p:tav>
                                        <p:tav tm="100000">
                                          <p:val>
                                            <p:strVal val="#ppt_h"/>
                                          </p:val>
                                        </p:tav>
                                      </p:tavLst>
                                    </p:anim>
                                    <p:animEffect transition="in" filter="fade">
                                      <p:cBhvr>
                                        <p:cTn id="345" dur="1000"/>
                                        <p:tgtEl>
                                          <p:spTgt spid="12352"/>
                                        </p:tgtEl>
                                      </p:cBhvr>
                                    </p:animEffect>
                                  </p:childTnLst>
                                  <p:subTnLst>
                                    <p:set>
                                      <p:cBhvr override="childStyle">
                                        <p:cTn dur="1" fill="hold" display="0" masterRel="sameClick" afterEffect="1">
                                          <p:stCondLst>
                                            <p:cond evt="end" delay="0">
                                              <p:tn val="341"/>
                                            </p:cond>
                                          </p:stCondLst>
                                        </p:cTn>
                                        <p:tgtEl>
                                          <p:spTgt spid="12352"/>
                                        </p:tgtEl>
                                        <p:attrNameLst>
                                          <p:attrName>style.visibility</p:attrName>
                                        </p:attrNameLst>
                                      </p:cBhvr>
                                      <p:to>
                                        <p:strVal val="hidden"/>
                                      </p:to>
                                    </p:set>
                                    <p:audio>
                                      <p:cMediaNode>
                                        <p:cTn display="0" masterRel="sameClick">
                                          <p:stCondLst>
                                            <p:cond evt="begin" delay="0">
                                              <p:tn val="341"/>
                                            </p:cond>
                                          </p:stCondLst>
                                          <p:endCondLst>
                                            <p:cond evt="onStopAudio" delay="0">
                                              <p:tgtEl>
                                                <p:sldTgt/>
                                              </p:tgtEl>
                                            </p:cond>
                                          </p:endCondLst>
                                        </p:cTn>
                                        <p:tgtEl>
                                          <p:sndTgt r:embed="rId2" name="Large_clock_tick.wav"/>
                                        </p:tgtEl>
                                      </p:cMediaNode>
                                    </p:audio>
                                  </p:subTnLst>
                                </p:cTn>
                              </p:par>
                            </p:childTnLst>
                          </p:cTn>
                        </p:par>
                        <p:par>
                          <p:cTn id="346" fill="hold" nodeType="afterGroup">
                            <p:stCondLst>
                              <p:cond delay="57000"/>
                            </p:stCondLst>
                            <p:childTnLst>
                              <p:par>
                                <p:cTn id="347" presetID="55" presetClass="entr" presetSubtype="0" fill="hold" grpId="0" nodeType="afterEffect">
                                  <p:stCondLst>
                                    <p:cond delay="0"/>
                                  </p:stCondLst>
                                  <p:childTnLst>
                                    <p:set>
                                      <p:cBhvr>
                                        <p:cTn id="348" dur="1" fill="hold">
                                          <p:stCondLst>
                                            <p:cond delay="0"/>
                                          </p:stCondLst>
                                        </p:cTn>
                                        <p:tgtEl>
                                          <p:spTgt spid="12353"/>
                                        </p:tgtEl>
                                        <p:attrNameLst>
                                          <p:attrName>style.visibility</p:attrName>
                                        </p:attrNameLst>
                                      </p:cBhvr>
                                      <p:to>
                                        <p:strVal val="visible"/>
                                      </p:to>
                                    </p:set>
                                    <p:anim calcmode="lin" valueType="num">
                                      <p:cBhvr>
                                        <p:cTn id="349" dur="1000" fill="hold"/>
                                        <p:tgtEl>
                                          <p:spTgt spid="12353"/>
                                        </p:tgtEl>
                                        <p:attrNameLst>
                                          <p:attrName>ppt_w</p:attrName>
                                        </p:attrNameLst>
                                      </p:cBhvr>
                                      <p:tavLst>
                                        <p:tav tm="0">
                                          <p:val>
                                            <p:strVal val="#ppt_w*0.70"/>
                                          </p:val>
                                        </p:tav>
                                        <p:tav tm="100000">
                                          <p:val>
                                            <p:strVal val="#ppt_w"/>
                                          </p:val>
                                        </p:tav>
                                      </p:tavLst>
                                    </p:anim>
                                    <p:anim calcmode="lin" valueType="num">
                                      <p:cBhvr>
                                        <p:cTn id="350" dur="1000" fill="hold"/>
                                        <p:tgtEl>
                                          <p:spTgt spid="12353"/>
                                        </p:tgtEl>
                                        <p:attrNameLst>
                                          <p:attrName>ppt_h</p:attrName>
                                        </p:attrNameLst>
                                      </p:cBhvr>
                                      <p:tavLst>
                                        <p:tav tm="0">
                                          <p:val>
                                            <p:strVal val="#ppt_h"/>
                                          </p:val>
                                        </p:tav>
                                        <p:tav tm="100000">
                                          <p:val>
                                            <p:strVal val="#ppt_h"/>
                                          </p:val>
                                        </p:tav>
                                      </p:tavLst>
                                    </p:anim>
                                    <p:animEffect transition="in" filter="fade">
                                      <p:cBhvr>
                                        <p:cTn id="351" dur="1000"/>
                                        <p:tgtEl>
                                          <p:spTgt spid="12353"/>
                                        </p:tgtEl>
                                      </p:cBhvr>
                                    </p:animEffect>
                                  </p:childTnLst>
                                  <p:subTnLst>
                                    <p:set>
                                      <p:cBhvr override="childStyle">
                                        <p:cTn dur="1" fill="hold" display="0" masterRel="sameClick" afterEffect="1">
                                          <p:stCondLst>
                                            <p:cond evt="end" delay="0">
                                              <p:tn val="347"/>
                                            </p:cond>
                                          </p:stCondLst>
                                        </p:cTn>
                                        <p:tgtEl>
                                          <p:spTgt spid="12353"/>
                                        </p:tgtEl>
                                        <p:attrNameLst>
                                          <p:attrName>style.visibility</p:attrName>
                                        </p:attrNameLst>
                                      </p:cBhvr>
                                      <p:to>
                                        <p:strVal val="hidden"/>
                                      </p:to>
                                    </p:set>
                                    <p:audio>
                                      <p:cMediaNode>
                                        <p:cTn display="0" masterRel="sameClick">
                                          <p:stCondLst>
                                            <p:cond evt="begin" delay="0">
                                              <p:tn val="347"/>
                                            </p:cond>
                                          </p:stCondLst>
                                          <p:endCondLst>
                                            <p:cond evt="onStopAudio" delay="0">
                                              <p:tgtEl>
                                                <p:sldTgt/>
                                              </p:tgtEl>
                                            </p:cond>
                                          </p:endCondLst>
                                        </p:cTn>
                                        <p:tgtEl>
                                          <p:sndTgt r:embed="rId2" name="Large_clock_tick.wav"/>
                                        </p:tgtEl>
                                      </p:cMediaNode>
                                    </p:audio>
                                  </p:subTnLst>
                                </p:cTn>
                              </p:par>
                            </p:childTnLst>
                          </p:cTn>
                        </p:par>
                        <p:par>
                          <p:cTn id="352" fill="hold" nodeType="afterGroup">
                            <p:stCondLst>
                              <p:cond delay="58000"/>
                            </p:stCondLst>
                            <p:childTnLst>
                              <p:par>
                                <p:cTn id="353" presetID="55" presetClass="entr" presetSubtype="0" fill="hold" grpId="0" nodeType="afterEffect">
                                  <p:stCondLst>
                                    <p:cond delay="0"/>
                                  </p:stCondLst>
                                  <p:childTnLst>
                                    <p:set>
                                      <p:cBhvr>
                                        <p:cTn id="354" dur="1" fill="hold">
                                          <p:stCondLst>
                                            <p:cond delay="0"/>
                                          </p:stCondLst>
                                        </p:cTn>
                                        <p:tgtEl>
                                          <p:spTgt spid="12354"/>
                                        </p:tgtEl>
                                        <p:attrNameLst>
                                          <p:attrName>style.visibility</p:attrName>
                                        </p:attrNameLst>
                                      </p:cBhvr>
                                      <p:to>
                                        <p:strVal val="visible"/>
                                      </p:to>
                                    </p:set>
                                    <p:anim calcmode="lin" valueType="num">
                                      <p:cBhvr>
                                        <p:cTn id="355" dur="1000" fill="hold"/>
                                        <p:tgtEl>
                                          <p:spTgt spid="12354"/>
                                        </p:tgtEl>
                                        <p:attrNameLst>
                                          <p:attrName>ppt_w</p:attrName>
                                        </p:attrNameLst>
                                      </p:cBhvr>
                                      <p:tavLst>
                                        <p:tav tm="0">
                                          <p:val>
                                            <p:strVal val="#ppt_w*0.70"/>
                                          </p:val>
                                        </p:tav>
                                        <p:tav tm="100000">
                                          <p:val>
                                            <p:strVal val="#ppt_w"/>
                                          </p:val>
                                        </p:tav>
                                      </p:tavLst>
                                    </p:anim>
                                    <p:anim calcmode="lin" valueType="num">
                                      <p:cBhvr>
                                        <p:cTn id="356" dur="1000" fill="hold"/>
                                        <p:tgtEl>
                                          <p:spTgt spid="12354"/>
                                        </p:tgtEl>
                                        <p:attrNameLst>
                                          <p:attrName>ppt_h</p:attrName>
                                        </p:attrNameLst>
                                      </p:cBhvr>
                                      <p:tavLst>
                                        <p:tav tm="0">
                                          <p:val>
                                            <p:strVal val="#ppt_h"/>
                                          </p:val>
                                        </p:tav>
                                        <p:tav tm="100000">
                                          <p:val>
                                            <p:strVal val="#ppt_h"/>
                                          </p:val>
                                        </p:tav>
                                      </p:tavLst>
                                    </p:anim>
                                    <p:animEffect transition="in" filter="fade">
                                      <p:cBhvr>
                                        <p:cTn id="357" dur="1000"/>
                                        <p:tgtEl>
                                          <p:spTgt spid="12354"/>
                                        </p:tgtEl>
                                      </p:cBhvr>
                                    </p:animEffect>
                                  </p:childTnLst>
                                  <p:subTnLst>
                                    <p:set>
                                      <p:cBhvr override="childStyle">
                                        <p:cTn dur="1" fill="hold" display="0" masterRel="sameClick" afterEffect="1">
                                          <p:stCondLst>
                                            <p:cond evt="end" delay="0">
                                              <p:tn val="353"/>
                                            </p:cond>
                                          </p:stCondLst>
                                        </p:cTn>
                                        <p:tgtEl>
                                          <p:spTgt spid="12354"/>
                                        </p:tgtEl>
                                        <p:attrNameLst>
                                          <p:attrName>style.visibility</p:attrName>
                                        </p:attrNameLst>
                                      </p:cBhvr>
                                      <p:to>
                                        <p:strVal val="hidden"/>
                                      </p:to>
                                    </p:set>
                                    <p:audio>
                                      <p:cMediaNode>
                                        <p:cTn display="0" masterRel="sameClick">
                                          <p:stCondLst>
                                            <p:cond evt="begin" delay="0">
                                              <p:tn val="353"/>
                                            </p:cond>
                                          </p:stCondLst>
                                          <p:endCondLst>
                                            <p:cond evt="onStopAudio" delay="0">
                                              <p:tgtEl>
                                                <p:sldTgt/>
                                              </p:tgtEl>
                                            </p:cond>
                                          </p:endCondLst>
                                        </p:cTn>
                                        <p:tgtEl>
                                          <p:sndTgt r:embed="rId2" name="Large_clock_tick.wav"/>
                                        </p:tgtEl>
                                      </p:cMediaNode>
                                    </p:audio>
                                  </p:subTnLst>
                                </p:cTn>
                              </p:par>
                            </p:childTnLst>
                          </p:cTn>
                        </p:par>
                        <p:par>
                          <p:cTn id="358" fill="hold" nodeType="afterGroup">
                            <p:stCondLst>
                              <p:cond delay="59000"/>
                            </p:stCondLst>
                            <p:childTnLst>
                              <p:par>
                                <p:cTn id="359" presetID="55" presetClass="entr" presetSubtype="0" fill="hold" grpId="0" nodeType="afterEffect">
                                  <p:stCondLst>
                                    <p:cond delay="0"/>
                                  </p:stCondLst>
                                  <p:childTnLst>
                                    <p:set>
                                      <p:cBhvr>
                                        <p:cTn id="360" dur="1" fill="hold">
                                          <p:stCondLst>
                                            <p:cond delay="0"/>
                                          </p:stCondLst>
                                        </p:cTn>
                                        <p:tgtEl>
                                          <p:spTgt spid="12355"/>
                                        </p:tgtEl>
                                        <p:attrNameLst>
                                          <p:attrName>style.visibility</p:attrName>
                                        </p:attrNameLst>
                                      </p:cBhvr>
                                      <p:to>
                                        <p:strVal val="visible"/>
                                      </p:to>
                                    </p:set>
                                    <p:anim calcmode="lin" valueType="num">
                                      <p:cBhvr>
                                        <p:cTn id="361" dur="1000" fill="hold"/>
                                        <p:tgtEl>
                                          <p:spTgt spid="12355"/>
                                        </p:tgtEl>
                                        <p:attrNameLst>
                                          <p:attrName>ppt_w</p:attrName>
                                        </p:attrNameLst>
                                      </p:cBhvr>
                                      <p:tavLst>
                                        <p:tav tm="0">
                                          <p:val>
                                            <p:strVal val="#ppt_w*0.70"/>
                                          </p:val>
                                        </p:tav>
                                        <p:tav tm="100000">
                                          <p:val>
                                            <p:strVal val="#ppt_w"/>
                                          </p:val>
                                        </p:tav>
                                      </p:tavLst>
                                    </p:anim>
                                    <p:anim calcmode="lin" valueType="num">
                                      <p:cBhvr>
                                        <p:cTn id="362" dur="1000" fill="hold"/>
                                        <p:tgtEl>
                                          <p:spTgt spid="12355"/>
                                        </p:tgtEl>
                                        <p:attrNameLst>
                                          <p:attrName>ppt_h</p:attrName>
                                        </p:attrNameLst>
                                      </p:cBhvr>
                                      <p:tavLst>
                                        <p:tav tm="0">
                                          <p:val>
                                            <p:strVal val="#ppt_h"/>
                                          </p:val>
                                        </p:tav>
                                        <p:tav tm="100000">
                                          <p:val>
                                            <p:strVal val="#ppt_h"/>
                                          </p:val>
                                        </p:tav>
                                      </p:tavLst>
                                    </p:anim>
                                    <p:animEffect transition="in" filter="fade">
                                      <p:cBhvr>
                                        <p:cTn id="363" dur="1000"/>
                                        <p:tgtEl>
                                          <p:spTgt spid="12355"/>
                                        </p:tgtEl>
                                      </p:cBhvr>
                                    </p:animEffect>
                                  </p:childTnLst>
                                  <p:subTnLst>
                                    <p:set>
                                      <p:cBhvr override="childStyle">
                                        <p:cTn dur="1" fill="hold" display="0" masterRel="sameClick" afterEffect="1">
                                          <p:stCondLst>
                                            <p:cond evt="end" delay="0">
                                              <p:tn val="359"/>
                                            </p:cond>
                                          </p:stCondLst>
                                        </p:cTn>
                                        <p:tgtEl>
                                          <p:spTgt spid="12355"/>
                                        </p:tgtEl>
                                        <p:attrNameLst>
                                          <p:attrName>style.visibility</p:attrName>
                                        </p:attrNameLst>
                                      </p:cBhvr>
                                      <p:to>
                                        <p:strVal val="hidden"/>
                                      </p:to>
                                    </p:set>
                                    <p:audio>
                                      <p:cMediaNode>
                                        <p:cTn display="0" masterRel="sameClick">
                                          <p:stCondLst>
                                            <p:cond evt="begin" delay="0">
                                              <p:tn val="359"/>
                                            </p:cond>
                                          </p:stCondLst>
                                          <p:endCondLst>
                                            <p:cond evt="onStopAudio" delay="0">
                                              <p:tgtEl>
                                                <p:sldTgt/>
                                              </p:tgtEl>
                                            </p:cond>
                                          </p:endCondLst>
                                        </p:cTn>
                                        <p:tgtEl>
                                          <p:sndTgt r:embed="rId2" name="Large_clock_tick.wav"/>
                                        </p:tgtEl>
                                      </p:cMediaNode>
                                    </p:audio>
                                  </p:subTnLst>
                                </p:cTn>
                              </p:par>
                            </p:childTnLst>
                          </p:cTn>
                        </p:par>
                        <p:par>
                          <p:cTn id="364" fill="hold" nodeType="afterGroup">
                            <p:stCondLst>
                              <p:cond delay="60000"/>
                            </p:stCondLst>
                            <p:childTnLst>
                              <p:par>
                                <p:cTn id="365" presetID="55" presetClass="entr" presetSubtype="0" fill="hold" grpId="0" nodeType="afterEffect">
                                  <p:stCondLst>
                                    <p:cond delay="0"/>
                                  </p:stCondLst>
                                  <p:childTnLst>
                                    <p:set>
                                      <p:cBhvr>
                                        <p:cTn id="366" dur="1" fill="hold">
                                          <p:stCondLst>
                                            <p:cond delay="0"/>
                                          </p:stCondLst>
                                        </p:cTn>
                                        <p:tgtEl>
                                          <p:spTgt spid="12356"/>
                                        </p:tgtEl>
                                        <p:attrNameLst>
                                          <p:attrName>style.visibility</p:attrName>
                                        </p:attrNameLst>
                                      </p:cBhvr>
                                      <p:to>
                                        <p:strVal val="visible"/>
                                      </p:to>
                                    </p:set>
                                    <p:anim calcmode="lin" valueType="num">
                                      <p:cBhvr>
                                        <p:cTn id="367" dur="1000" fill="hold"/>
                                        <p:tgtEl>
                                          <p:spTgt spid="12356"/>
                                        </p:tgtEl>
                                        <p:attrNameLst>
                                          <p:attrName>ppt_w</p:attrName>
                                        </p:attrNameLst>
                                      </p:cBhvr>
                                      <p:tavLst>
                                        <p:tav tm="0">
                                          <p:val>
                                            <p:strVal val="#ppt_w*0.70"/>
                                          </p:val>
                                        </p:tav>
                                        <p:tav tm="100000">
                                          <p:val>
                                            <p:strVal val="#ppt_w"/>
                                          </p:val>
                                        </p:tav>
                                      </p:tavLst>
                                    </p:anim>
                                    <p:anim calcmode="lin" valueType="num">
                                      <p:cBhvr>
                                        <p:cTn id="368" dur="1000" fill="hold"/>
                                        <p:tgtEl>
                                          <p:spTgt spid="12356"/>
                                        </p:tgtEl>
                                        <p:attrNameLst>
                                          <p:attrName>ppt_h</p:attrName>
                                        </p:attrNameLst>
                                      </p:cBhvr>
                                      <p:tavLst>
                                        <p:tav tm="0">
                                          <p:val>
                                            <p:strVal val="#ppt_h"/>
                                          </p:val>
                                        </p:tav>
                                        <p:tav tm="100000">
                                          <p:val>
                                            <p:strVal val="#ppt_h"/>
                                          </p:val>
                                        </p:tav>
                                      </p:tavLst>
                                    </p:anim>
                                    <p:animEffect transition="in" filter="fade">
                                      <p:cBhvr>
                                        <p:cTn id="369" dur="1000"/>
                                        <p:tgtEl>
                                          <p:spTgt spid="12356"/>
                                        </p:tgtEl>
                                      </p:cBhvr>
                                    </p:animEffect>
                                  </p:childTnLst>
                                  <p:subTnLst>
                                    <p:set>
                                      <p:cBhvr override="childStyle">
                                        <p:cTn dur="1" fill="hold" display="0" masterRel="sameClick" afterEffect="1">
                                          <p:stCondLst>
                                            <p:cond evt="end" delay="0">
                                              <p:tn val="365"/>
                                            </p:cond>
                                          </p:stCondLst>
                                        </p:cTn>
                                        <p:tgtEl>
                                          <p:spTgt spid="12356"/>
                                        </p:tgtEl>
                                        <p:attrNameLst>
                                          <p:attrName>style.visibility</p:attrName>
                                        </p:attrNameLst>
                                      </p:cBhvr>
                                      <p:to>
                                        <p:strVal val="hidden"/>
                                      </p:to>
                                    </p:set>
                                    <p:audio>
                                      <p:cMediaNode vol="30000">
                                        <p:cTn display="0" masterRel="sameClick">
                                          <p:stCondLst>
                                            <p:cond evt="begin" delay="0">
                                              <p:tn val="365"/>
                                            </p:cond>
                                          </p:stCondLst>
                                          <p:endCondLst>
                                            <p:cond evt="onStopAudio" delay="0">
                                              <p:tgtEl>
                                                <p:sldTgt/>
                                              </p:tgtEl>
                                            </p:cond>
                                          </p:endCondLst>
                                        </p:cTn>
                                        <p:tgtEl>
                                          <p:sndTgt r:embed="rId2" name="Large_clock_tick.wav"/>
                                        </p:tgtEl>
                                      </p:cMediaNode>
                                    </p:audio>
                                  </p:subTnLst>
                                </p:cTn>
                              </p:par>
                            </p:childTnLst>
                          </p:cTn>
                        </p:par>
                        <p:par>
                          <p:cTn id="370" fill="hold" nodeType="afterGroup">
                            <p:stCondLst>
                              <p:cond delay="61000"/>
                            </p:stCondLst>
                            <p:childTnLst>
                              <p:par>
                                <p:cTn id="371" presetID="55" presetClass="entr" presetSubtype="0" fill="hold" grpId="0" nodeType="afterEffect">
                                  <p:stCondLst>
                                    <p:cond delay="0"/>
                                  </p:stCondLst>
                                  <p:childTnLst>
                                    <p:set>
                                      <p:cBhvr>
                                        <p:cTn id="372" dur="1" fill="hold">
                                          <p:stCondLst>
                                            <p:cond delay="0"/>
                                          </p:stCondLst>
                                        </p:cTn>
                                        <p:tgtEl>
                                          <p:spTgt spid="12357"/>
                                        </p:tgtEl>
                                        <p:attrNameLst>
                                          <p:attrName>style.visibility</p:attrName>
                                        </p:attrNameLst>
                                      </p:cBhvr>
                                      <p:to>
                                        <p:strVal val="visible"/>
                                      </p:to>
                                    </p:set>
                                    <p:anim calcmode="lin" valueType="num">
                                      <p:cBhvr>
                                        <p:cTn id="373" dur="1000" fill="hold"/>
                                        <p:tgtEl>
                                          <p:spTgt spid="12357"/>
                                        </p:tgtEl>
                                        <p:attrNameLst>
                                          <p:attrName>ppt_w</p:attrName>
                                        </p:attrNameLst>
                                      </p:cBhvr>
                                      <p:tavLst>
                                        <p:tav tm="0">
                                          <p:val>
                                            <p:strVal val="#ppt_w*0.70"/>
                                          </p:val>
                                        </p:tav>
                                        <p:tav tm="100000">
                                          <p:val>
                                            <p:strVal val="#ppt_w"/>
                                          </p:val>
                                        </p:tav>
                                      </p:tavLst>
                                    </p:anim>
                                    <p:anim calcmode="lin" valueType="num">
                                      <p:cBhvr>
                                        <p:cTn id="374" dur="1000" fill="hold"/>
                                        <p:tgtEl>
                                          <p:spTgt spid="12357"/>
                                        </p:tgtEl>
                                        <p:attrNameLst>
                                          <p:attrName>ppt_h</p:attrName>
                                        </p:attrNameLst>
                                      </p:cBhvr>
                                      <p:tavLst>
                                        <p:tav tm="0">
                                          <p:val>
                                            <p:strVal val="#ppt_h"/>
                                          </p:val>
                                        </p:tav>
                                        <p:tav tm="100000">
                                          <p:val>
                                            <p:strVal val="#ppt_h"/>
                                          </p:val>
                                        </p:tav>
                                      </p:tavLst>
                                    </p:anim>
                                    <p:animEffect transition="in" filter="fade">
                                      <p:cBhvr>
                                        <p:cTn id="375" dur="1000"/>
                                        <p:tgtEl>
                                          <p:spTgt spid="12357"/>
                                        </p:tgtEl>
                                      </p:cBhvr>
                                    </p:animEffect>
                                  </p:childTnLst>
                                  <p:subTnLst>
                                    <p:set>
                                      <p:cBhvr override="childStyle">
                                        <p:cTn dur="1" fill="hold" display="0" masterRel="sameClick" afterEffect="1">
                                          <p:stCondLst>
                                            <p:cond evt="end" delay="0">
                                              <p:tn val="371"/>
                                            </p:cond>
                                          </p:stCondLst>
                                        </p:cTn>
                                        <p:tgtEl>
                                          <p:spTgt spid="12357"/>
                                        </p:tgtEl>
                                        <p:attrNameLst>
                                          <p:attrName>style.visibility</p:attrName>
                                        </p:attrNameLst>
                                      </p:cBhvr>
                                      <p:to>
                                        <p:strVal val="hidden"/>
                                      </p:to>
                                    </p:set>
                                    <p:audio>
                                      <p:cMediaNode>
                                        <p:cTn display="0" masterRel="sameClick">
                                          <p:stCondLst>
                                            <p:cond evt="begin" delay="0">
                                              <p:tn val="371"/>
                                            </p:cond>
                                          </p:stCondLst>
                                          <p:endCondLst>
                                            <p:cond evt="onStopAudio" delay="0">
                                              <p:tgtEl>
                                                <p:sldTgt/>
                                              </p:tgtEl>
                                            </p:cond>
                                          </p:endCondLst>
                                        </p:cTn>
                                        <p:tgtEl>
                                          <p:sndTgt r:embed="rId2" name="Large_clock_tick.wav"/>
                                        </p:tgtEl>
                                      </p:cMediaNode>
                                    </p:audio>
                                  </p:subTnLst>
                                </p:cTn>
                              </p:par>
                            </p:childTnLst>
                          </p:cTn>
                        </p:par>
                        <p:par>
                          <p:cTn id="376" fill="hold" nodeType="afterGroup">
                            <p:stCondLst>
                              <p:cond delay="62000"/>
                            </p:stCondLst>
                            <p:childTnLst>
                              <p:par>
                                <p:cTn id="377" presetID="55" presetClass="entr" presetSubtype="0" fill="hold" grpId="0" nodeType="afterEffect">
                                  <p:stCondLst>
                                    <p:cond delay="0"/>
                                  </p:stCondLst>
                                  <p:childTnLst>
                                    <p:set>
                                      <p:cBhvr>
                                        <p:cTn id="378" dur="1" fill="hold">
                                          <p:stCondLst>
                                            <p:cond delay="0"/>
                                          </p:stCondLst>
                                        </p:cTn>
                                        <p:tgtEl>
                                          <p:spTgt spid="12358"/>
                                        </p:tgtEl>
                                        <p:attrNameLst>
                                          <p:attrName>style.visibility</p:attrName>
                                        </p:attrNameLst>
                                      </p:cBhvr>
                                      <p:to>
                                        <p:strVal val="visible"/>
                                      </p:to>
                                    </p:set>
                                    <p:anim calcmode="lin" valueType="num">
                                      <p:cBhvr>
                                        <p:cTn id="379" dur="1000" fill="hold"/>
                                        <p:tgtEl>
                                          <p:spTgt spid="12358"/>
                                        </p:tgtEl>
                                        <p:attrNameLst>
                                          <p:attrName>ppt_w</p:attrName>
                                        </p:attrNameLst>
                                      </p:cBhvr>
                                      <p:tavLst>
                                        <p:tav tm="0">
                                          <p:val>
                                            <p:strVal val="#ppt_w*0.70"/>
                                          </p:val>
                                        </p:tav>
                                        <p:tav tm="100000">
                                          <p:val>
                                            <p:strVal val="#ppt_w"/>
                                          </p:val>
                                        </p:tav>
                                      </p:tavLst>
                                    </p:anim>
                                    <p:anim calcmode="lin" valueType="num">
                                      <p:cBhvr>
                                        <p:cTn id="380" dur="1000" fill="hold"/>
                                        <p:tgtEl>
                                          <p:spTgt spid="12358"/>
                                        </p:tgtEl>
                                        <p:attrNameLst>
                                          <p:attrName>ppt_h</p:attrName>
                                        </p:attrNameLst>
                                      </p:cBhvr>
                                      <p:tavLst>
                                        <p:tav tm="0">
                                          <p:val>
                                            <p:strVal val="#ppt_h"/>
                                          </p:val>
                                        </p:tav>
                                        <p:tav tm="100000">
                                          <p:val>
                                            <p:strVal val="#ppt_h"/>
                                          </p:val>
                                        </p:tav>
                                      </p:tavLst>
                                    </p:anim>
                                    <p:animEffect transition="in" filter="fade">
                                      <p:cBhvr>
                                        <p:cTn id="381" dur="1000"/>
                                        <p:tgtEl>
                                          <p:spTgt spid="12358"/>
                                        </p:tgtEl>
                                      </p:cBhvr>
                                    </p:animEffect>
                                  </p:childTnLst>
                                  <p:subTnLst>
                                    <p:set>
                                      <p:cBhvr override="childStyle">
                                        <p:cTn dur="1" fill="hold" display="0" masterRel="sameClick" afterEffect="1">
                                          <p:stCondLst>
                                            <p:cond evt="end" delay="0">
                                              <p:tn val="377"/>
                                            </p:cond>
                                          </p:stCondLst>
                                        </p:cTn>
                                        <p:tgtEl>
                                          <p:spTgt spid="12358"/>
                                        </p:tgtEl>
                                        <p:attrNameLst>
                                          <p:attrName>style.visibility</p:attrName>
                                        </p:attrNameLst>
                                      </p:cBhvr>
                                      <p:to>
                                        <p:strVal val="hidden"/>
                                      </p:to>
                                    </p:set>
                                    <p:audio>
                                      <p:cMediaNode>
                                        <p:cTn display="0" masterRel="sameClick">
                                          <p:stCondLst>
                                            <p:cond evt="begin" delay="0">
                                              <p:tn val="377"/>
                                            </p:cond>
                                          </p:stCondLst>
                                          <p:endCondLst>
                                            <p:cond evt="onStopAudio" delay="0">
                                              <p:tgtEl>
                                                <p:sldTgt/>
                                              </p:tgtEl>
                                            </p:cond>
                                          </p:endCondLst>
                                        </p:cTn>
                                        <p:tgtEl>
                                          <p:sndTgt r:embed="rId2" name="Large_clock_tick.wav"/>
                                        </p:tgtEl>
                                      </p:cMediaNode>
                                    </p:audio>
                                  </p:subTnLst>
                                </p:cTn>
                              </p:par>
                            </p:childTnLst>
                          </p:cTn>
                        </p:par>
                        <p:par>
                          <p:cTn id="382" fill="hold" nodeType="afterGroup">
                            <p:stCondLst>
                              <p:cond delay="63000"/>
                            </p:stCondLst>
                            <p:childTnLst>
                              <p:par>
                                <p:cTn id="383" presetID="55" presetClass="entr" presetSubtype="0" fill="hold" grpId="0" nodeType="afterEffect">
                                  <p:stCondLst>
                                    <p:cond delay="0"/>
                                  </p:stCondLst>
                                  <p:childTnLst>
                                    <p:set>
                                      <p:cBhvr>
                                        <p:cTn id="384" dur="1" fill="hold">
                                          <p:stCondLst>
                                            <p:cond delay="0"/>
                                          </p:stCondLst>
                                        </p:cTn>
                                        <p:tgtEl>
                                          <p:spTgt spid="12359"/>
                                        </p:tgtEl>
                                        <p:attrNameLst>
                                          <p:attrName>style.visibility</p:attrName>
                                        </p:attrNameLst>
                                      </p:cBhvr>
                                      <p:to>
                                        <p:strVal val="visible"/>
                                      </p:to>
                                    </p:set>
                                    <p:anim calcmode="lin" valueType="num">
                                      <p:cBhvr>
                                        <p:cTn id="385" dur="1000" fill="hold"/>
                                        <p:tgtEl>
                                          <p:spTgt spid="12359"/>
                                        </p:tgtEl>
                                        <p:attrNameLst>
                                          <p:attrName>ppt_w</p:attrName>
                                        </p:attrNameLst>
                                      </p:cBhvr>
                                      <p:tavLst>
                                        <p:tav tm="0">
                                          <p:val>
                                            <p:strVal val="#ppt_w*0.70"/>
                                          </p:val>
                                        </p:tav>
                                        <p:tav tm="100000">
                                          <p:val>
                                            <p:strVal val="#ppt_w"/>
                                          </p:val>
                                        </p:tav>
                                      </p:tavLst>
                                    </p:anim>
                                    <p:anim calcmode="lin" valueType="num">
                                      <p:cBhvr>
                                        <p:cTn id="386" dur="1000" fill="hold"/>
                                        <p:tgtEl>
                                          <p:spTgt spid="12359"/>
                                        </p:tgtEl>
                                        <p:attrNameLst>
                                          <p:attrName>ppt_h</p:attrName>
                                        </p:attrNameLst>
                                      </p:cBhvr>
                                      <p:tavLst>
                                        <p:tav tm="0">
                                          <p:val>
                                            <p:strVal val="#ppt_h"/>
                                          </p:val>
                                        </p:tav>
                                        <p:tav tm="100000">
                                          <p:val>
                                            <p:strVal val="#ppt_h"/>
                                          </p:val>
                                        </p:tav>
                                      </p:tavLst>
                                    </p:anim>
                                    <p:animEffect transition="in" filter="fade">
                                      <p:cBhvr>
                                        <p:cTn id="387" dur="1000"/>
                                        <p:tgtEl>
                                          <p:spTgt spid="12359"/>
                                        </p:tgtEl>
                                      </p:cBhvr>
                                    </p:animEffect>
                                  </p:childTnLst>
                                  <p:subTnLst>
                                    <p:set>
                                      <p:cBhvr override="childStyle">
                                        <p:cTn dur="1" fill="hold" display="0" masterRel="sameClick" afterEffect="1">
                                          <p:stCondLst>
                                            <p:cond evt="end" delay="0">
                                              <p:tn val="383"/>
                                            </p:cond>
                                          </p:stCondLst>
                                        </p:cTn>
                                        <p:tgtEl>
                                          <p:spTgt spid="12359"/>
                                        </p:tgtEl>
                                        <p:attrNameLst>
                                          <p:attrName>style.visibility</p:attrName>
                                        </p:attrNameLst>
                                      </p:cBhvr>
                                      <p:to>
                                        <p:strVal val="hidden"/>
                                      </p:to>
                                    </p:set>
                                    <p:audio>
                                      <p:cMediaNode>
                                        <p:cTn display="0" masterRel="sameClick">
                                          <p:stCondLst>
                                            <p:cond evt="begin" delay="0">
                                              <p:tn val="383"/>
                                            </p:cond>
                                          </p:stCondLst>
                                          <p:endCondLst>
                                            <p:cond evt="onStopAudio" delay="0">
                                              <p:tgtEl>
                                                <p:sldTgt/>
                                              </p:tgtEl>
                                            </p:cond>
                                          </p:endCondLst>
                                        </p:cTn>
                                        <p:tgtEl>
                                          <p:sndTgt r:embed="rId2" name="Large_clock_tick.wav"/>
                                        </p:tgtEl>
                                      </p:cMediaNode>
                                    </p:audio>
                                  </p:subTnLst>
                                </p:cTn>
                              </p:par>
                            </p:childTnLst>
                          </p:cTn>
                        </p:par>
                        <p:par>
                          <p:cTn id="388" fill="hold" nodeType="afterGroup">
                            <p:stCondLst>
                              <p:cond delay="64000"/>
                            </p:stCondLst>
                            <p:childTnLst>
                              <p:par>
                                <p:cTn id="389" presetID="55" presetClass="entr" presetSubtype="0" fill="hold" grpId="0" nodeType="afterEffect">
                                  <p:stCondLst>
                                    <p:cond delay="0"/>
                                  </p:stCondLst>
                                  <p:childTnLst>
                                    <p:set>
                                      <p:cBhvr>
                                        <p:cTn id="390" dur="1" fill="hold">
                                          <p:stCondLst>
                                            <p:cond delay="0"/>
                                          </p:stCondLst>
                                        </p:cTn>
                                        <p:tgtEl>
                                          <p:spTgt spid="12360"/>
                                        </p:tgtEl>
                                        <p:attrNameLst>
                                          <p:attrName>style.visibility</p:attrName>
                                        </p:attrNameLst>
                                      </p:cBhvr>
                                      <p:to>
                                        <p:strVal val="visible"/>
                                      </p:to>
                                    </p:set>
                                    <p:anim calcmode="lin" valueType="num">
                                      <p:cBhvr>
                                        <p:cTn id="391" dur="1000" fill="hold"/>
                                        <p:tgtEl>
                                          <p:spTgt spid="12360"/>
                                        </p:tgtEl>
                                        <p:attrNameLst>
                                          <p:attrName>ppt_w</p:attrName>
                                        </p:attrNameLst>
                                      </p:cBhvr>
                                      <p:tavLst>
                                        <p:tav tm="0">
                                          <p:val>
                                            <p:strVal val="#ppt_w*0.70"/>
                                          </p:val>
                                        </p:tav>
                                        <p:tav tm="100000">
                                          <p:val>
                                            <p:strVal val="#ppt_w"/>
                                          </p:val>
                                        </p:tav>
                                      </p:tavLst>
                                    </p:anim>
                                    <p:anim calcmode="lin" valueType="num">
                                      <p:cBhvr>
                                        <p:cTn id="392" dur="1000" fill="hold"/>
                                        <p:tgtEl>
                                          <p:spTgt spid="12360"/>
                                        </p:tgtEl>
                                        <p:attrNameLst>
                                          <p:attrName>ppt_h</p:attrName>
                                        </p:attrNameLst>
                                      </p:cBhvr>
                                      <p:tavLst>
                                        <p:tav tm="0">
                                          <p:val>
                                            <p:strVal val="#ppt_h"/>
                                          </p:val>
                                        </p:tav>
                                        <p:tav tm="100000">
                                          <p:val>
                                            <p:strVal val="#ppt_h"/>
                                          </p:val>
                                        </p:tav>
                                      </p:tavLst>
                                    </p:anim>
                                    <p:animEffect transition="in" filter="fade">
                                      <p:cBhvr>
                                        <p:cTn id="393" dur="1000"/>
                                        <p:tgtEl>
                                          <p:spTgt spid="12360"/>
                                        </p:tgtEl>
                                      </p:cBhvr>
                                    </p:animEffect>
                                  </p:childTnLst>
                                  <p:subTnLst>
                                    <p:set>
                                      <p:cBhvr override="childStyle">
                                        <p:cTn dur="1" fill="hold" display="0" masterRel="sameClick" afterEffect="1">
                                          <p:stCondLst>
                                            <p:cond evt="end" delay="0">
                                              <p:tn val="389"/>
                                            </p:cond>
                                          </p:stCondLst>
                                        </p:cTn>
                                        <p:tgtEl>
                                          <p:spTgt spid="12360"/>
                                        </p:tgtEl>
                                        <p:attrNameLst>
                                          <p:attrName>style.visibility</p:attrName>
                                        </p:attrNameLst>
                                      </p:cBhvr>
                                      <p:to>
                                        <p:strVal val="hidden"/>
                                      </p:to>
                                    </p:set>
                                    <p:audio>
                                      <p:cMediaNode>
                                        <p:cTn display="0" masterRel="sameClick">
                                          <p:stCondLst>
                                            <p:cond evt="begin" delay="0">
                                              <p:tn val="389"/>
                                            </p:cond>
                                          </p:stCondLst>
                                          <p:endCondLst>
                                            <p:cond evt="onStopAudio" delay="0">
                                              <p:tgtEl>
                                                <p:sldTgt/>
                                              </p:tgtEl>
                                            </p:cond>
                                          </p:endCondLst>
                                        </p:cTn>
                                        <p:tgtEl>
                                          <p:sndTgt r:embed="rId2" name="Large_clock_tick.wav"/>
                                        </p:tgtEl>
                                      </p:cMediaNode>
                                    </p:audio>
                                  </p:subTnLst>
                                </p:cTn>
                              </p:par>
                            </p:childTnLst>
                          </p:cTn>
                        </p:par>
                        <p:par>
                          <p:cTn id="394" fill="hold" nodeType="afterGroup">
                            <p:stCondLst>
                              <p:cond delay="65000"/>
                            </p:stCondLst>
                            <p:childTnLst>
                              <p:par>
                                <p:cTn id="395" presetID="55" presetClass="entr" presetSubtype="0" fill="hold" grpId="0" nodeType="afterEffect">
                                  <p:stCondLst>
                                    <p:cond delay="0"/>
                                  </p:stCondLst>
                                  <p:childTnLst>
                                    <p:set>
                                      <p:cBhvr>
                                        <p:cTn id="396" dur="1" fill="hold">
                                          <p:stCondLst>
                                            <p:cond delay="0"/>
                                          </p:stCondLst>
                                        </p:cTn>
                                        <p:tgtEl>
                                          <p:spTgt spid="12361"/>
                                        </p:tgtEl>
                                        <p:attrNameLst>
                                          <p:attrName>style.visibility</p:attrName>
                                        </p:attrNameLst>
                                      </p:cBhvr>
                                      <p:to>
                                        <p:strVal val="visible"/>
                                      </p:to>
                                    </p:set>
                                    <p:anim calcmode="lin" valueType="num">
                                      <p:cBhvr>
                                        <p:cTn id="397" dur="1000" fill="hold"/>
                                        <p:tgtEl>
                                          <p:spTgt spid="12361"/>
                                        </p:tgtEl>
                                        <p:attrNameLst>
                                          <p:attrName>ppt_w</p:attrName>
                                        </p:attrNameLst>
                                      </p:cBhvr>
                                      <p:tavLst>
                                        <p:tav tm="0">
                                          <p:val>
                                            <p:strVal val="#ppt_w*0.70"/>
                                          </p:val>
                                        </p:tav>
                                        <p:tav tm="100000">
                                          <p:val>
                                            <p:strVal val="#ppt_w"/>
                                          </p:val>
                                        </p:tav>
                                      </p:tavLst>
                                    </p:anim>
                                    <p:anim calcmode="lin" valueType="num">
                                      <p:cBhvr>
                                        <p:cTn id="398" dur="1000" fill="hold"/>
                                        <p:tgtEl>
                                          <p:spTgt spid="12361"/>
                                        </p:tgtEl>
                                        <p:attrNameLst>
                                          <p:attrName>ppt_h</p:attrName>
                                        </p:attrNameLst>
                                      </p:cBhvr>
                                      <p:tavLst>
                                        <p:tav tm="0">
                                          <p:val>
                                            <p:strVal val="#ppt_h"/>
                                          </p:val>
                                        </p:tav>
                                        <p:tav tm="100000">
                                          <p:val>
                                            <p:strVal val="#ppt_h"/>
                                          </p:val>
                                        </p:tav>
                                      </p:tavLst>
                                    </p:anim>
                                    <p:animEffect transition="in" filter="fade">
                                      <p:cBhvr>
                                        <p:cTn id="399" dur="1000"/>
                                        <p:tgtEl>
                                          <p:spTgt spid="12361"/>
                                        </p:tgtEl>
                                      </p:cBhvr>
                                    </p:animEffect>
                                  </p:childTnLst>
                                  <p:subTnLst>
                                    <p:set>
                                      <p:cBhvr override="childStyle">
                                        <p:cTn dur="1" fill="hold" display="0" masterRel="sameClick" afterEffect="1">
                                          <p:stCondLst>
                                            <p:cond evt="end" delay="0">
                                              <p:tn val="395"/>
                                            </p:cond>
                                          </p:stCondLst>
                                        </p:cTn>
                                        <p:tgtEl>
                                          <p:spTgt spid="12361"/>
                                        </p:tgtEl>
                                        <p:attrNameLst>
                                          <p:attrName>style.visibility</p:attrName>
                                        </p:attrNameLst>
                                      </p:cBhvr>
                                      <p:to>
                                        <p:strVal val="hidden"/>
                                      </p:to>
                                    </p:set>
                                    <p:audio>
                                      <p:cMediaNode>
                                        <p:cTn display="0" masterRel="sameClick">
                                          <p:stCondLst>
                                            <p:cond evt="begin" delay="0">
                                              <p:tn val="395"/>
                                            </p:cond>
                                          </p:stCondLst>
                                          <p:endCondLst>
                                            <p:cond evt="onStopAudio" delay="0">
                                              <p:tgtEl>
                                                <p:sldTgt/>
                                              </p:tgtEl>
                                            </p:cond>
                                          </p:endCondLst>
                                        </p:cTn>
                                        <p:tgtEl>
                                          <p:sndTgt r:embed="rId2" name="Large_clock_tick.wav"/>
                                        </p:tgtEl>
                                      </p:cMediaNode>
                                    </p:audio>
                                  </p:subTnLst>
                                </p:cTn>
                              </p:par>
                            </p:childTnLst>
                          </p:cTn>
                        </p:par>
                        <p:par>
                          <p:cTn id="400" fill="hold" nodeType="afterGroup">
                            <p:stCondLst>
                              <p:cond delay="66000"/>
                            </p:stCondLst>
                            <p:childTnLst>
                              <p:par>
                                <p:cTn id="401" presetID="55" presetClass="entr" presetSubtype="0" fill="hold" grpId="0" nodeType="afterEffect">
                                  <p:stCondLst>
                                    <p:cond delay="0"/>
                                  </p:stCondLst>
                                  <p:childTnLst>
                                    <p:set>
                                      <p:cBhvr>
                                        <p:cTn id="402" dur="1" fill="hold">
                                          <p:stCondLst>
                                            <p:cond delay="0"/>
                                          </p:stCondLst>
                                        </p:cTn>
                                        <p:tgtEl>
                                          <p:spTgt spid="12362"/>
                                        </p:tgtEl>
                                        <p:attrNameLst>
                                          <p:attrName>style.visibility</p:attrName>
                                        </p:attrNameLst>
                                      </p:cBhvr>
                                      <p:to>
                                        <p:strVal val="visible"/>
                                      </p:to>
                                    </p:set>
                                    <p:anim calcmode="lin" valueType="num">
                                      <p:cBhvr>
                                        <p:cTn id="403" dur="1000" fill="hold"/>
                                        <p:tgtEl>
                                          <p:spTgt spid="12362"/>
                                        </p:tgtEl>
                                        <p:attrNameLst>
                                          <p:attrName>ppt_w</p:attrName>
                                        </p:attrNameLst>
                                      </p:cBhvr>
                                      <p:tavLst>
                                        <p:tav tm="0">
                                          <p:val>
                                            <p:strVal val="#ppt_w*0.70"/>
                                          </p:val>
                                        </p:tav>
                                        <p:tav tm="100000">
                                          <p:val>
                                            <p:strVal val="#ppt_w"/>
                                          </p:val>
                                        </p:tav>
                                      </p:tavLst>
                                    </p:anim>
                                    <p:anim calcmode="lin" valueType="num">
                                      <p:cBhvr>
                                        <p:cTn id="404" dur="1000" fill="hold"/>
                                        <p:tgtEl>
                                          <p:spTgt spid="12362"/>
                                        </p:tgtEl>
                                        <p:attrNameLst>
                                          <p:attrName>ppt_h</p:attrName>
                                        </p:attrNameLst>
                                      </p:cBhvr>
                                      <p:tavLst>
                                        <p:tav tm="0">
                                          <p:val>
                                            <p:strVal val="#ppt_h"/>
                                          </p:val>
                                        </p:tav>
                                        <p:tav tm="100000">
                                          <p:val>
                                            <p:strVal val="#ppt_h"/>
                                          </p:val>
                                        </p:tav>
                                      </p:tavLst>
                                    </p:anim>
                                    <p:animEffect transition="in" filter="fade">
                                      <p:cBhvr>
                                        <p:cTn id="405" dur="1000"/>
                                        <p:tgtEl>
                                          <p:spTgt spid="12362"/>
                                        </p:tgtEl>
                                      </p:cBhvr>
                                    </p:animEffect>
                                  </p:childTnLst>
                                  <p:subTnLst>
                                    <p:set>
                                      <p:cBhvr override="childStyle">
                                        <p:cTn dur="1" fill="hold" display="0" masterRel="sameClick" afterEffect="1">
                                          <p:stCondLst>
                                            <p:cond evt="end" delay="0">
                                              <p:tn val="401"/>
                                            </p:cond>
                                          </p:stCondLst>
                                        </p:cTn>
                                        <p:tgtEl>
                                          <p:spTgt spid="12362"/>
                                        </p:tgtEl>
                                        <p:attrNameLst>
                                          <p:attrName>style.visibility</p:attrName>
                                        </p:attrNameLst>
                                      </p:cBhvr>
                                      <p:to>
                                        <p:strVal val="hidden"/>
                                      </p:to>
                                    </p:set>
                                    <p:audio>
                                      <p:cMediaNode>
                                        <p:cTn display="0" masterRel="sameClick">
                                          <p:stCondLst>
                                            <p:cond evt="begin" delay="0">
                                              <p:tn val="401"/>
                                            </p:cond>
                                          </p:stCondLst>
                                          <p:endCondLst>
                                            <p:cond evt="onStopAudio" delay="0">
                                              <p:tgtEl>
                                                <p:sldTgt/>
                                              </p:tgtEl>
                                            </p:cond>
                                          </p:endCondLst>
                                        </p:cTn>
                                        <p:tgtEl>
                                          <p:sndTgt r:embed="rId2" name="Large_clock_tick.wav"/>
                                        </p:tgtEl>
                                      </p:cMediaNode>
                                    </p:audio>
                                  </p:subTnLst>
                                </p:cTn>
                              </p:par>
                            </p:childTnLst>
                          </p:cTn>
                        </p:par>
                        <p:par>
                          <p:cTn id="406" fill="hold" nodeType="afterGroup">
                            <p:stCondLst>
                              <p:cond delay="67000"/>
                            </p:stCondLst>
                            <p:childTnLst>
                              <p:par>
                                <p:cTn id="407" presetID="55" presetClass="entr" presetSubtype="0" fill="hold" grpId="0" nodeType="afterEffect">
                                  <p:stCondLst>
                                    <p:cond delay="0"/>
                                  </p:stCondLst>
                                  <p:childTnLst>
                                    <p:set>
                                      <p:cBhvr>
                                        <p:cTn id="408" dur="1" fill="hold">
                                          <p:stCondLst>
                                            <p:cond delay="0"/>
                                          </p:stCondLst>
                                        </p:cTn>
                                        <p:tgtEl>
                                          <p:spTgt spid="12363"/>
                                        </p:tgtEl>
                                        <p:attrNameLst>
                                          <p:attrName>style.visibility</p:attrName>
                                        </p:attrNameLst>
                                      </p:cBhvr>
                                      <p:to>
                                        <p:strVal val="visible"/>
                                      </p:to>
                                    </p:set>
                                    <p:anim calcmode="lin" valueType="num">
                                      <p:cBhvr>
                                        <p:cTn id="409" dur="1000" fill="hold"/>
                                        <p:tgtEl>
                                          <p:spTgt spid="12363"/>
                                        </p:tgtEl>
                                        <p:attrNameLst>
                                          <p:attrName>ppt_w</p:attrName>
                                        </p:attrNameLst>
                                      </p:cBhvr>
                                      <p:tavLst>
                                        <p:tav tm="0">
                                          <p:val>
                                            <p:strVal val="#ppt_w*0.70"/>
                                          </p:val>
                                        </p:tav>
                                        <p:tav tm="100000">
                                          <p:val>
                                            <p:strVal val="#ppt_w"/>
                                          </p:val>
                                        </p:tav>
                                      </p:tavLst>
                                    </p:anim>
                                    <p:anim calcmode="lin" valueType="num">
                                      <p:cBhvr>
                                        <p:cTn id="410" dur="1000" fill="hold"/>
                                        <p:tgtEl>
                                          <p:spTgt spid="12363"/>
                                        </p:tgtEl>
                                        <p:attrNameLst>
                                          <p:attrName>ppt_h</p:attrName>
                                        </p:attrNameLst>
                                      </p:cBhvr>
                                      <p:tavLst>
                                        <p:tav tm="0">
                                          <p:val>
                                            <p:strVal val="#ppt_h"/>
                                          </p:val>
                                        </p:tav>
                                        <p:tav tm="100000">
                                          <p:val>
                                            <p:strVal val="#ppt_h"/>
                                          </p:val>
                                        </p:tav>
                                      </p:tavLst>
                                    </p:anim>
                                    <p:animEffect transition="in" filter="fade">
                                      <p:cBhvr>
                                        <p:cTn id="411" dur="1000"/>
                                        <p:tgtEl>
                                          <p:spTgt spid="12363"/>
                                        </p:tgtEl>
                                      </p:cBhvr>
                                    </p:animEffect>
                                  </p:childTnLst>
                                  <p:subTnLst>
                                    <p:set>
                                      <p:cBhvr override="childStyle">
                                        <p:cTn dur="1" fill="hold" display="0" masterRel="sameClick" afterEffect="1">
                                          <p:stCondLst>
                                            <p:cond evt="end" delay="0">
                                              <p:tn val="407"/>
                                            </p:cond>
                                          </p:stCondLst>
                                        </p:cTn>
                                        <p:tgtEl>
                                          <p:spTgt spid="12363"/>
                                        </p:tgtEl>
                                        <p:attrNameLst>
                                          <p:attrName>style.visibility</p:attrName>
                                        </p:attrNameLst>
                                      </p:cBhvr>
                                      <p:to>
                                        <p:strVal val="hidden"/>
                                      </p:to>
                                    </p:set>
                                    <p:audio>
                                      <p:cMediaNode>
                                        <p:cTn display="0" masterRel="sameClick">
                                          <p:stCondLst>
                                            <p:cond evt="begin" delay="0">
                                              <p:tn val="407"/>
                                            </p:cond>
                                          </p:stCondLst>
                                          <p:endCondLst>
                                            <p:cond evt="onStopAudio" delay="0">
                                              <p:tgtEl>
                                                <p:sldTgt/>
                                              </p:tgtEl>
                                            </p:cond>
                                          </p:endCondLst>
                                        </p:cTn>
                                        <p:tgtEl>
                                          <p:sndTgt r:embed="rId2" name="Large_clock_tick.wav"/>
                                        </p:tgtEl>
                                      </p:cMediaNode>
                                    </p:audio>
                                  </p:subTnLst>
                                </p:cTn>
                              </p:par>
                            </p:childTnLst>
                          </p:cTn>
                        </p:par>
                        <p:par>
                          <p:cTn id="412" fill="hold" nodeType="afterGroup">
                            <p:stCondLst>
                              <p:cond delay="68000"/>
                            </p:stCondLst>
                            <p:childTnLst>
                              <p:par>
                                <p:cTn id="413" presetID="55" presetClass="entr" presetSubtype="0" fill="hold" grpId="0" nodeType="afterEffect">
                                  <p:stCondLst>
                                    <p:cond delay="0"/>
                                  </p:stCondLst>
                                  <p:childTnLst>
                                    <p:set>
                                      <p:cBhvr>
                                        <p:cTn id="414" dur="1" fill="hold">
                                          <p:stCondLst>
                                            <p:cond delay="0"/>
                                          </p:stCondLst>
                                        </p:cTn>
                                        <p:tgtEl>
                                          <p:spTgt spid="12364"/>
                                        </p:tgtEl>
                                        <p:attrNameLst>
                                          <p:attrName>style.visibility</p:attrName>
                                        </p:attrNameLst>
                                      </p:cBhvr>
                                      <p:to>
                                        <p:strVal val="visible"/>
                                      </p:to>
                                    </p:set>
                                    <p:anim calcmode="lin" valueType="num">
                                      <p:cBhvr>
                                        <p:cTn id="415" dur="1000" fill="hold"/>
                                        <p:tgtEl>
                                          <p:spTgt spid="12364"/>
                                        </p:tgtEl>
                                        <p:attrNameLst>
                                          <p:attrName>ppt_w</p:attrName>
                                        </p:attrNameLst>
                                      </p:cBhvr>
                                      <p:tavLst>
                                        <p:tav tm="0">
                                          <p:val>
                                            <p:strVal val="#ppt_w*0.70"/>
                                          </p:val>
                                        </p:tav>
                                        <p:tav tm="100000">
                                          <p:val>
                                            <p:strVal val="#ppt_w"/>
                                          </p:val>
                                        </p:tav>
                                      </p:tavLst>
                                    </p:anim>
                                    <p:anim calcmode="lin" valueType="num">
                                      <p:cBhvr>
                                        <p:cTn id="416" dur="1000" fill="hold"/>
                                        <p:tgtEl>
                                          <p:spTgt spid="12364"/>
                                        </p:tgtEl>
                                        <p:attrNameLst>
                                          <p:attrName>ppt_h</p:attrName>
                                        </p:attrNameLst>
                                      </p:cBhvr>
                                      <p:tavLst>
                                        <p:tav tm="0">
                                          <p:val>
                                            <p:strVal val="#ppt_h"/>
                                          </p:val>
                                        </p:tav>
                                        <p:tav tm="100000">
                                          <p:val>
                                            <p:strVal val="#ppt_h"/>
                                          </p:val>
                                        </p:tav>
                                      </p:tavLst>
                                    </p:anim>
                                    <p:animEffect transition="in" filter="fade">
                                      <p:cBhvr>
                                        <p:cTn id="417" dur="1000"/>
                                        <p:tgtEl>
                                          <p:spTgt spid="12364"/>
                                        </p:tgtEl>
                                      </p:cBhvr>
                                    </p:animEffect>
                                  </p:childTnLst>
                                  <p:subTnLst>
                                    <p:set>
                                      <p:cBhvr override="childStyle">
                                        <p:cTn dur="1" fill="hold" display="0" masterRel="sameClick" afterEffect="1">
                                          <p:stCondLst>
                                            <p:cond evt="end" delay="0">
                                              <p:tn val="413"/>
                                            </p:cond>
                                          </p:stCondLst>
                                        </p:cTn>
                                        <p:tgtEl>
                                          <p:spTgt spid="12364"/>
                                        </p:tgtEl>
                                        <p:attrNameLst>
                                          <p:attrName>style.visibility</p:attrName>
                                        </p:attrNameLst>
                                      </p:cBhvr>
                                      <p:to>
                                        <p:strVal val="hidden"/>
                                      </p:to>
                                    </p:set>
                                    <p:audio>
                                      <p:cMediaNode>
                                        <p:cTn display="0" masterRel="sameClick">
                                          <p:stCondLst>
                                            <p:cond evt="begin" delay="0">
                                              <p:tn val="413"/>
                                            </p:cond>
                                          </p:stCondLst>
                                          <p:endCondLst>
                                            <p:cond evt="onStopAudio" delay="0">
                                              <p:tgtEl>
                                                <p:sldTgt/>
                                              </p:tgtEl>
                                            </p:cond>
                                          </p:endCondLst>
                                        </p:cTn>
                                        <p:tgtEl>
                                          <p:sndTgt r:embed="rId2" name="Large_clock_tick.wav"/>
                                        </p:tgtEl>
                                      </p:cMediaNode>
                                    </p:audio>
                                  </p:subTnLst>
                                </p:cTn>
                              </p:par>
                            </p:childTnLst>
                          </p:cTn>
                        </p:par>
                        <p:par>
                          <p:cTn id="418" fill="hold" nodeType="afterGroup">
                            <p:stCondLst>
                              <p:cond delay="69000"/>
                            </p:stCondLst>
                            <p:childTnLst>
                              <p:par>
                                <p:cTn id="419" presetID="55" presetClass="entr" presetSubtype="0" fill="hold" grpId="0" nodeType="afterEffect">
                                  <p:stCondLst>
                                    <p:cond delay="0"/>
                                  </p:stCondLst>
                                  <p:childTnLst>
                                    <p:set>
                                      <p:cBhvr>
                                        <p:cTn id="420" dur="1" fill="hold">
                                          <p:stCondLst>
                                            <p:cond delay="0"/>
                                          </p:stCondLst>
                                        </p:cTn>
                                        <p:tgtEl>
                                          <p:spTgt spid="12365"/>
                                        </p:tgtEl>
                                        <p:attrNameLst>
                                          <p:attrName>style.visibility</p:attrName>
                                        </p:attrNameLst>
                                      </p:cBhvr>
                                      <p:to>
                                        <p:strVal val="visible"/>
                                      </p:to>
                                    </p:set>
                                    <p:anim calcmode="lin" valueType="num">
                                      <p:cBhvr>
                                        <p:cTn id="421" dur="1000" fill="hold"/>
                                        <p:tgtEl>
                                          <p:spTgt spid="12365"/>
                                        </p:tgtEl>
                                        <p:attrNameLst>
                                          <p:attrName>ppt_w</p:attrName>
                                        </p:attrNameLst>
                                      </p:cBhvr>
                                      <p:tavLst>
                                        <p:tav tm="0">
                                          <p:val>
                                            <p:strVal val="#ppt_w*0.70"/>
                                          </p:val>
                                        </p:tav>
                                        <p:tav tm="100000">
                                          <p:val>
                                            <p:strVal val="#ppt_w"/>
                                          </p:val>
                                        </p:tav>
                                      </p:tavLst>
                                    </p:anim>
                                    <p:anim calcmode="lin" valueType="num">
                                      <p:cBhvr>
                                        <p:cTn id="422" dur="1000" fill="hold"/>
                                        <p:tgtEl>
                                          <p:spTgt spid="12365"/>
                                        </p:tgtEl>
                                        <p:attrNameLst>
                                          <p:attrName>ppt_h</p:attrName>
                                        </p:attrNameLst>
                                      </p:cBhvr>
                                      <p:tavLst>
                                        <p:tav tm="0">
                                          <p:val>
                                            <p:strVal val="#ppt_h"/>
                                          </p:val>
                                        </p:tav>
                                        <p:tav tm="100000">
                                          <p:val>
                                            <p:strVal val="#ppt_h"/>
                                          </p:val>
                                        </p:tav>
                                      </p:tavLst>
                                    </p:anim>
                                    <p:animEffect transition="in" filter="fade">
                                      <p:cBhvr>
                                        <p:cTn id="423" dur="1000"/>
                                        <p:tgtEl>
                                          <p:spTgt spid="12365"/>
                                        </p:tgtEl>
                                      </p:cBhvr>
                                    </p:animEffect>
                                  </p:childTnLst>
                                  <p:subTnLst>
                                    <p:set>
                                      <p:cBhvr override="childStyle">
                                        <p:cTn dur="1" fill="hold" display="0" masterRel="sameClick" afterEffect="1">
                                          <p:stCondLst>
                                            <p:cond evt="end" delay="0">
                                              <p:tn val="419"/>
                                            </p:cond>
                                          </p:stCondLst>
                                        </p:cTn>
                                        <p:tgtEl>
                                          <p:spTgt spid="12365"/>
                                        </p:tgtEl>
                                        <p:attrNameLst>
                                          <p:attrName>style.visibility</p:attrName>
                                        </p:attrNameLst>
                                      </p:cBhvr>
                                      <p:to>
                                        <p:strVal val="hidden"/>
                                      </p:to>
                                    </p:set>
                                    <p:audio>
                                      <p:cMediaNode>
                                        <p:cTn display="0" masterRel="sameClick">
                                          <p:stCondLst>
                                            <p:cond evt="begin" delay="0">
                                              <p:tn val="419"/>
                                            </p:cond>
                                          </p:stCondLst>
                                          <p:endCondLst>
                                            <p:cond evt="onStopAudio" delay="0">
                                              <p:tgtEl>
                                                <p:sldTgt/>
                                              </p:tgtEl>
                                            </p:cond>
                                          </p:endCondLst>
                                        </p:cTn>
                                        <p:tgtEl>
                                          <p:sndTgt r:embed="rId2" name="Large_clock_tick.wav"/>
                                        </p:tgtEl>
                                      </p:cMediaNode>
                                    </p:audio>
                                  </p:subTnLst>
                                </p:cTn>
                              </p:par>
                            </p:childTnLst>
                          </p:cTn>
                        </p:par>
                        <p:par>
                          <p:cTn id="424" fill="hold" nodeType="afterGroup">
                            <p:stCondLst>
                              <p:cond delay="70000"/>
                            </p:stCondLst>
                            <p:childTnLst>
                              <p:par>
                                <p:cTn id="425" presetID="55" presetClass="entr" presetSubtype="0" fill="hold" grpId="0" nodeType="afterEffect">
                                  <p:stCondLst>
                                    <p:cond delay="0"/>
                                  </p:stCondLst>
                                  <p:childTnLst>
                                    <p:set>
                                      <p:cBhvr>
                                        <p:cTn id="426" dur="1" fill="hold">
                                          <p:stCondLst>
                                            <p:cond delay="0"/>
                                          </p:stCondLst>
                                        </p:cTn>
                                        <p:tgtEl>
                                          <p:spTgt spid="12366"/>
                                        </p:tgtEl>
                                        <p:attrNameLst>
                                          <p:attrName>style.visibility</p:attrName>
                                        </p:attrNameLst>
                                      </p:cBhvr>
                                      <p:to>
                                        <p:strVal val="visible"/>
                                      </p:to>
                                    </p:set>
                                    <p:anim calcmode="lin" valueType="num">
                                      <p:cBhvr>
                                        <p:cTn id="427" dur="1000" fill="hold"/>
                                        <p:tgtEl>
                                          <p:spTgt spid="12366"/>
                                        </p:tgtEl>
                                        <p:attrNameLst>
                                          <p:attrName>ppt_w</p:attrName>
                                        </p:attrNameLst>
                                      </p:cBhvr>
                                      <p:tavLst>
                                        <p:tav tm="0">
                                          <p:val>
                                            <p:strVal val="#ppt_w*0.70"/>
                                          </p:val>
                                        </p:tav>
                                        <p:tav tm="100000">
                                          <p:val>
                                            <p:strVal val="#ppt_w"/>
                                          </p:val>
                                        </p:tav>
                                      </p:tavLst>
                                    </p:anim>
                                    <p:anim calcmode="lin" valueType="num">
                                      <p:cBhvr>
                                        <p:cTn id="428" dur="1000" fill="hold"/>
                                        <p:tgtEl>
                                          <p:spTgt spid="12366"/>
                                        </p:tgtEl>
                                        <p:attrNameLst>
                                          <p:attrName>ppt_h</p:attrName>
                                        </p:attrNameLst>
                                      </p:cBhvr>
                                      <p:tavLst>
                                        <p:tav tm="0">
                                          <p:val>
                                            <p:strVal val="#ppt_h"/>
                                          </p:val>
                                        </p:tav>
                                        <p:tav tm="100000">
                                          <p:val>
                                            <p:strVal val="#ppt_h"/>
                                          </p:val>
                                        </p:tav>
                                      </p:tavLst>
                                    </p:anim>
                                    <p:animEffect transition="in" filter="fade">
                                      <p:cBhvr>
                                        <p:cTn id="429" dur="1000"/>
                                        <p:tgtEl>
                                          <p:spTgt spid="12366"/>
                                        </p:tgtEl>
                                      </p:cBhvr>
                                    </p:animEffect>
                                  </p:childTnLst>
                                  <p:subTnLst>
                                    <p:set>
                                      <p:cBhvr override="childStyle">
                                        <p:cTn dur="1" fill="hold" display="0" masterRel="sameClick" afterEffect="1">
                                          <p:stCondLst>
                                            <p:cond evt="end" delay="0">
                                              <p:tn val="425"/>
                                            </p:cond>
                                          </p:stCondLst>
                                        </p:cTn>
                                        <p:tgtEl>
                                          <p:spTgt spid="12366"/>
                                        </p:tgtEl>
                                        <p:attrNameLst>
                                          <p:attrName>style.visibility</p:attrName>
                                        </p:attrNameLst>
                                      </p:cBhvr>
                                      <p:to>
                                        <p:strVal val="hidden"/>
                                      </p:to>
                                    </p:set>
                                    <p:audio>
                                      <p:cMediaNode>
                                        <p:cTn display="0" masterRel="sameClick">
                                          <p:stCondLst>
                                            <p:cond evt="begin" delay="0">
                                              <p:tn val="425"/>
                                            </p:cond>
                                          </p:stCondLst>
                                          <p:endCondLst>
                                            <p:cond evt="onStopAudio" delay="0">
                                              <p:tgtEl>
                                                <p:sldTgt/>
                                              </p:tgtEl>
                                            </p:cond>
                                          </p:endCondLst>
                                        </p:cTn>
                                        <p:tgtEl>
                                          <p:sndTgt r:embed="rId2" name="Large_clock_tick.wav"/>
                                        </p:tgtEl>
                                      </p:cMediaNode>
                                    </p:audio>
                                  </p:subTnLst>
                                </p:cTn>
                              </p:par>
                            </p:childTnLst>
                          </p:cTn>
                        </p:par>
                        <p:par>
                          <p:cTn id="430" fill="hold" nodeType="afterGroup">
                            <p:stCondLst>
                              <p:cond delay="71000"/>
                            </p:stCondLst>
                            <p:childTnLst>
                              <p:par>
                                <p:cTn id="431" presetID="55" presetClass="entr" presetSubtype="0" fill="hold" grpId="0" nodeType="afterEffect">
                                  <p:stCondLst>
                                    <p:cond delay="0"/>
                                  </p:stCondLst>
                                  <p:childTnLst>
                                    <p:set>
                                      <p:cBhvr>
                                        <p:cTn id="432" dur="1" fill="hold">
                                          <p:stCondLst>
                                            <p:cond delay="0"/>
                                          </p:stCondLst>
                                        </p:cTn>
                                        <p:tgtEl>
                                          <p:spTgt spid="12367"/>
                                        </p:tgtEl>
                                        <p:attrNameLst>
                                          <p:attrName>style.visibility</p:attrName>
                                        </p:attrNameLst>
                                      </p:cBhvr>
                                      <p:to>
                                        <p:strVal val="visible"/>
                                      </p:to>
                                    </p:set>
                                    <p:anim calcmode="lin" valueType="num">
                                      <p:cBhvr>
                                        <p:cTn id="433" dur="1000" fill="hold"/>
                                        <p:tgtEl>
                                          <p:spTgt spid="12367"/>
                                        </p:tgtEl>
                                        <p:attrNameLst>
                                          <p:attrName>ppt_w</p:attrName>
                                        </p:attrNameLst>
                                      </p:cBhvr>
                                      <p:tavLst>
                                        <p:tav tm="0">
                                          <p:val>
                                            <p:strVal val="#ppt_w*0.70"/>
                                          </p:val>
                                        </p:tav>
                                        <p:tav tm="100000">
                                          <p:val>
                                            <p:strVal val="#ppt_w"/>
                                          </p:val>
                                        </p:tav>
                                      </p:tavLst>
                                    </p:anim>
                                    <p:anim calcmode="lin" valueType="num">
                                      <p:cBhvr>
                                        <p:cTn id="434" dur="1000" fill="hold"/>
                                        <p:tgtEl>
                                          <p:spTgt spid="12367"/>
                                        </p:tgtEl>
                                        <p:attrNameLst>
                                          <p:attrName>ppt_h</p:attrName>
                                        </p:attrNameLst>
                                      </p:cBhvr>
                                      <p:tavLst>
                                        <p:tav tm="0">
                                          <p:val>
                                            <p:strVal val="#ppt_h"/>
                                          </p:val>
                                        </p:tav>
                                        <p:tav tm="100000">
                                          <p:val>
                                            <p:strVal val="#ppt_h"/>
                                          </p:val>
                                        </p:tav>
                                      </p:tavLst>
                                    </p:anim>
                                    <p:animEffect transition="in" filter="fade">
                                      <p:cBhvr>
                                        <p:cTn id="435" dur="1000"/>
                                        <p:tgtEl>
                                          <p:spTgt spid="12367"/>
                                        </p:tgtEl>
                                      </p:cBhvr>
                                    </p:animEffect>
                                  </p:childTnLst>
                                  <p:subTnLst>
                                    <p:set>
                                      <p:cBhvr override="childStyle">
                                        <p:cTn dur="1" fill="hold" display="0" masterRel="sameClick" afterEffect="1">
                                          <p:stCondLst>
                                            <p:cond evt="end" delay="0">
                                              <p:tn val="431"/>
                                            </p:cond>
                                          </p:stCondLst>
                                        </p:cTn>
                                        <p:tgtEl>
                                          <p:spTgt spid="12367"/>
                                        </p:tgtEl>
                                        <p:attrNameLst>
                                          <p:attrName>style.visibility</p:attrName>
                                        </p:attrNameLst>
                                      </p:cBhvr>
                                      <p:to>
                                        <p:strVal val="hidden"/>
                                      </p:to>
                                    </p:set>
                                    <p:audio>
                                      <p:cMediaNode>
                                        <p:cTn display="0" masterRel="sameClick">
                                          <p:stCondLst>
                                            <p:cond evt="begin" delay="0">
                                              <p:tn val="431"/>
                                            </p:cond>
                                          </p:stCondLst>
                                          <p:endCondLst>
                                            <p:cond evt="onStopAudio" delay="0">
                                              <p:tgtEl>
                                                <p:sldTgt/>
                                              </p:tgtEl>
                                            </p:cond>
                                          </p:endCondLst>
                                        </p:cTn>
                                        <p:tgtEl>
                                          <p:sndTgt r:embed="rId2" name="Large_clock_tick.wav"/>
                                        </p:tgtEl>
                                      </p:cMediaNode>
                                    </p:audio>
                                  </p:subTnLst>
                                </p:cTn>
                              </p:par>
                            </p:childTnLst>
                          </p:cTn>
                        </p:par>
                        <p:par>
                          <p:cTn id="436" fill="hold" nodeType="afterGroup">
                            <p:stCondLst>
                              <p:cond delay="72000"/>
                            </p:stCondLst>
                            <p:childTnLst>
                              <p:par>
                                <p:cTn id="437" presetID="55" presetClass="entr" presetSubtype="0" fill="hold" grpId="0" nodeType="afterEffect">
                                  <p:stCondLst>
                                    <p:cond delay="0"/>
                                  </p:stCondLst>
                                  <p:childTnLst>
                                    <p:set>
                                      <p:cBhvr>
                                        <p:cTn id="438" dur="1" fill="hold">
                                          <p:stCondLst>
                                            <p:cond delay="0"/>
                                          </p:stCondLst>
                                        </p:cTn>
                                        <p:tgtEl>
                                          <p:spTgt spid="12368"/>
                                        </p:tgtEl>
                                        <p:attrNameLst>
                                          <p:attrName>style.visibility</p:attrName>
                                        </p:attrNameLst>
                                      </p:cBhvr>
                                      <p:to>
                                        <p:strVal val="visible"/>
                                      </p:to>
                                    </p:set>
                                    <p:anim calcmode="lin" valueType="num">
                                      <p:cBhvr>
                                        <p:cTn id="439" dur="1000" fill="hold"/>
                                        <p:tgtEl>
                                          <p:spTgt spid="12368"/>
                                        </p:tgtEl>
                                        <p:attrNameLst>
                                          <p:attrName>ppt_w</p:attrName>
                                        </p:attrNameLst>
                                      </p:cBhvr>
                                      <p:tavLst>
                                        <p:tav tm="0">
                                          <p:val>
                                            <p:strVal val="#ppt_w*0.70"/>
                                          </p:val>
                                        </p:tav>
                                        <p:tav tm="100000">
                                          <p:val>
                                            <p:strVal val="#ppt_w"/>
                                          </p:val>
                                        </p:tav>
                                      </p:tavLst>
                                    </p:anim>
                                    <p:anim calcmode="lin" valueType="num">
                                      <p:cBhvr>
                                        <p:cTn id="440" dur="1000" fill="hold"/>
                                        <p:tgtEl>
                                          <p:spTgt spid="12368"/>
                                        </p:tgtEl>
                                        <p:attrNameLst>
                                          <p:attrName>ppt_h</p:attrName>
                                        </p:attrNameLst>
                                      </p:cBhvr>
                                      <p:tavLst>
                                        <p:tav tm="0">
                                          <p:val>
                                            <p:strVal val="#ppt_h"/>
                                          </p:val>
                                        </p:tav>
                                        <p:tav tm="100000">
                                          <p:val>
                                            <p:strVal val="#ppt_h"/>
                                          </p:val>
                                        </p:tav>
                                      </p:tavLst>
                                    </p:anim>
                                    <p:animEffect transition="in" filter="fade">
                                      <p:cBhvr>
                                        <p:cTn id="441" dur="1000"/>
                                        <p:tgtEl>
                                          <p:spTgt spid="12368"/>
                                        </p:tgtEl>
                                      </p:cBhvr>
                                    </p:animEffect>
                                  </p:childTnLst>
                                  <p:subTnLst>
                                    <p:set>
                                      <p:cBhvr override="childStyle">
                                        <p:cTn dur="1" fill="hold" display="0" masterRel="sameClick" afterEffect="1">
                                          <p:stCondLst>
                                            <p:cond evt="end" delay="0">
                                              <p:tn val="437"/>
                                            </p:cond>
                                          </p:stCondLst>
                                        </p:cTn>
                                        <p:tgtEl>
                                          <p:spTgt spid="12368"/>
                                        </p:tgtEl>
                                        <p:attrNameLst>
                                          <p:attrName>style.visibility</p:attrName>
                                        </p:attrNameLst>
                                      </p:cBhvr>
                                      <p:to>
                                        <p:strVal val="hidden"/>
                                      </p:to>
                                    </p:set>
                                    <p:audio>
                                      <p:cMediaNode>
                                        <p:cTn display="0" masterRel="sameClick">
                                          <p:stCondLst>
                                            <p:cond evt="begin" delay="0">
                                              <p:tn val="437"/>
                                            </p:cond>
                                          </p:stCondLst>
                                          <p:endCondLst>
                                            <p:cond evt="onStopAudio" delay="0">
                                              <p:tgtEl>
                                                <p:sldTgt/>
                                              </p:tgtEl>
                                            </p:cond>
                                          </p:endCondLst>
                                        </p:cTn>
                                        <p:tgtEl>
                                          <p:sndTgt r:embed="rId2" name="Large_clock_tick.wav"/>
                                        </p:tgtEl>
                                      </p:cMediaNode>
                                    </p:audio>
                                  </p:subTnLst>
                                </p:cTn>
                              </p:par>
                            </p:childTnLst>
                          </p:cTn>
                        </p:par>
                        <p:par>
                          <p:cTn id="442" fill="hold" nodeType="afterGroup">
                            <p:stCondLst>
                              <p:cond delay="73000"/>
                            </p:stCondLst>
                            <p:childTnLst>
                              <p:par>
                                <p:cTn id="443" presetID="55" presetClass="entr" presetSubtype="0" fill="hold" grpId="0" nodeType="afterEffect">
                                  <p:stCondLst>
                                    <p:cond delay="0"/>
                                  </p:stCondLst>
                                  <p:childTnLst>
                                    <p:set>
                                      <p:cBhvr>
                                        <p:cTn id="444" dur="1" fill="hold">
                                          <p:stCondLst>
                                            <p:cond delay="0"/>
                                          </p:stCondLst>
                                        </p:cTn>
                                        <p:tgtEl>
                                          <p:spTgt spid="12369"/>
                                        </p:tgtEl>
                                        <p:attrNameLst>
                                          <p:attrName>style.visibility</p:attrName>
                                        </p:attrNameLst>
                                      </p:cBhvr>
                                      <p:to>
                                        <p:strVal val="visible"/>
                                      </p:to>
                                    </p:set>
                                    <p:anim calcmode="lin" valueType="num">
                                      <p:cBhvr>
                                        <p:cTn id="445" dur="1000" fill="hold"/>
                                        <p:tgtEl>
                                          <p:spTgt spid="12369"/>
                                        </p:tgtEl>
                                        <p:attrNameLst>
                                          <p:attrName>ppt_w</p:attrName>
                                        </p:attrNameLst>
                                      </p:cBhvr>
                                      <p:tavLst>
                                        <p:tav tm="0">
                                          <p:val>
                                            <p:strVal val="#ppt_w*0.70"/>
                                          </p:val>
                                        </p:tav>
                                        <p:tav tm="100000">
                                          <p:val>
                                            <p:strVal val="#ppt_w"/>
                                          </p:val>
                                        </p:tav>
                                      </p:tavLst>
                                    </p:anim>
                                    <p:anim calcmode="lin" valueType="num">
                                      <p:cBhvr>
                                        <p:cTn id="446" dur="1000" fill="hold"/>
                                        <p:tgtEl>
                                          <p:spTgt spid="12369"/>
                                        </p:tgtEl>
                                        <p:attrNameLst>
                                          <p:attrName>ppt_h</p:attrName>
                                        </p:attrNameLst>
                                      </p:cBhvr>
                                      <p:tavLst>
                                        <p:tav tm="0">
                                          <p:val>
                                            <p:strVal val="#ppt_h"/>
                                          </p:val>
                                        </p:tav>
                                        <p:tav tm="100000">
                                          <p:val>
                                            <p:strVal val="#ppt_h"/>
                                          </p:val>
                                        </p:tav>
                                      </p:tavLst>
                                    </p:anim>
                                    <p:animEffect transition="in" filter="fade">
                                      <p:cBhvr>
                                        <p:cTn id="447" dur="1000"/>
                                        <p:tgtEl>
                                          <p:spTgt spid="12369"/>
                                        </p:tgtEl>
                                      </p:cBhvr>
                                    </p:animEffect>
                                  </p:childTnLst>
                                  <p:subTnLst>
                                    <p:set>
                                      <p:cBhvr override="childStyle">
                                        <p:cTn dur="1" fill="hold" display="0" masterRel="sameClick" afterEffect="1">
                                          <p:stCondLst>
                                            <p:cond evt="end" delay="0">
                                              <p:tn val="443"/>
                                            </p:cond>
                                          </p:stCondLst>
                                        </p:cTn>
                                        <p:tgtEl>
                                          <p:spTgt spid="12369"/>
                                        </p:tgtEl>
                                        <p:attrNameLst>
                                          <p:attrName>style.visibility</p:attrName>
                                        </p:attrNameLst>
                                      </p:cBhvr>
                                      <p:to>
                                        <p:strVal val="hidden"/>
                                      </p:to>
                                    </p:set>
                                    <p:audio>
                                      <p:cMediaNode vol="10000">
                                        <p:cTn display="0" masterRel="sameClick">
                                          <p:stCondLst>
                                            <p:cond evt="begin" delay="0">
                                              <p:tn val="443"/>
                                            </p:cond>
                                          </p:stCondLst>
                                          <p:endCondLst>
                                            <p:cond evt="onStopAudio" delay="0">
                                              <p:tgtEl>
                                                <p:sldTgt/>
                                              </p:tgtEl>
                                            </p:cond>
                                          </p:endCondLst>
                                        </p:cTn>
                                        <p:tgtEl>
                                          <p:sndTgt r:embed="rId2" name="Large_clock_tick.wav"/>
                                        </p:tgtEl>
                                      </p:cMediaNode>
                                    </p:audio>
                                  </p:subTnLst>
                                </p:cTn>
                              </p:par>
                            </p:childTnLst>
                          </p:cTn>
                        </p:par>
                        <p:par>
                          <p:cTn id="448" fill="hold" nodeType="afterGroup">
                            <p:stCondLst>
                              <p:cond delay="74000"/>
                            </p:stCondLst>
                            <p:childTnLst>
                              <p:par>
                                <p:cTn id="449" presetID="55" presetClass="entr" presetSubtype="0" fill="hold" grpId="0" nodeType="afterEffect">
                                  <p:stCondLst>
                                    <p:cond delay="0"/>
                                  </p:stCondLst>
                                  <p:childTnLst>
                                    <p:set>
                                      <p:cBhvr>
                                        <p:cTn id="450" dur="1" fill="hold">
                                          <p:stCondLst>
                                            <p:cond delay="0"/>
                                          </p:stCondLst>
                                        </p:cTn>
                                        <p:tgtEl>
                                          <p:spTgt spid="12370"/>
                                        </p:tgtEl>
                                        <p:attrNameLst>
                                          <p:attrName>style.visibility</p:attrName>
                                        </p:attrNameLst>
                                      </p:cBhvr>
                                      <p:to>
                                        <p:strVal val="visible"/>
                                      </p:to>
                                    </p:set>
                                    <p:anim calcmode="lin" valueType="num">
                                      <p:cBhvr>
                                        <p:cTn id="451" dur="1000" fill="hold"/>
                                        <p:tgtEl>
                                          <p:spTgt spid="12370"/>
                                        </p:tgtEl>
                                        <p:attrNameLst>
                                          <p:attrName>ppt_w</p:attrName>
                                        </p:attrNameLst>
                                      </p:cBhvr>
                                      <p:tavLst>
                                        <p:tav tm="0">
                                          <p:val>
                                            <p:strVal val="#ppt_w*0.70"/>
                                          </p:val>
                                        </p:tav>
                                        <p:tav tm="100000">
                                          <p:val>
                                            <p:strVal val="#ppt_w"/>
                                          </p:val>
                                        </p:tav>
                                      </p:tavLst>
                                    </p:anim>
                                    <p:anim calcmode="lin" valueType="num">
                                      <p:cBhvr>
                                        <p:cTn id="452" dur="1000" fill="hold"/>
                                        <p:tgtEl>
                                          <p:spTgt spid="12370"/>
                                        </p:tgtEl>
                                        <p:attrNameLst>
                                          <p:attrName>ppt_h</p:attrName>
                                        </p:attrNameLst>
                                      </p:cBhvr>
                                      <p:tavLst>
                                        <p:tav tm="0">
                                          <p:val>
                                            <p:strVal val="#ppt_h"/>
                                          </p:val>
                                        </p:tav>
                                        <p:tav tm="100000">
                                          <p:val>
                                            <p:strVal val="#ppt_h"/>
                                          </p:val>
                                        </p:tav>
                                      </p:tavLst>
                                    </p:anim>
                                    <p:animEffect transition="in" filter="fade">
                                      <p:cBhvr>
                                        <p:cTn id="453" dur="1000"/>
                                        <p:tgtEl>
                                          <p:spTgt spid="12370"/>
                                        </p:tgtEl>
                                      </p:cBhvr>
                                    </p:animEffect>
                                  </p:childTnLst>
                                  <p:subTnLst>
                                    <p:set>
                                      <p:cBhvr override="childStyle">
                                        <p:cTn dur="1" fill="hold" display="0" masterRel="sameClick" afterEffect="1">
                                          <p:stCondLst>
                                            <p:cond evt="end" delay="0">
                                              <p:tn val="449"/>
                                            </p:cond>
                                          </p:stCondLst>
                                        </p:cTn>
                                        <p:tgtEl>
                                          <p:spTgt spid="12370"/>
                                        </p:tgtEl>
                                        <p:attrNameLst>
                                          <p:attrName>style.visibility</p:attrName>
                                        </p:attrNameLst>
                                      </p:cBhvr>
                                      <p:to>
                                        <p:strVal val="hidden"/>
                                      </p:to>
                                    </p:set>
                                    <p:audio>
                                      <p:cMediaNode>
                                        <p:cTn display="0" masterRel="sameClick">
                                          <p:stCondLst>
                                            <p:cond evt="begin" delay="0">
                                              <p:tn val="449"/>
                                            </p:cond>
                                          </p:stCondLst>
                                          <p:endCondLst>
                                            <p:cond evt="onStopAudio" delay="0">
                                              <p:tgtEl>
                                                <p:sldTgt/>
                                              </p:tgtEl>
                                            </p:cond>
                                          </p:endCondLst>
                                        </p:cTn>
                                        <p:tgtEl>
                                          <p:sndTgt r:embed="rId2" name="Large_clock_tick.wav"/>
                                        </p:tgtEl>
                                      </p:cMediaNode>
                                    </p:audio>
                                  </p:subTnLst>
                                </p:cTn>
                              </p:par>
                            </p:childTnLst>
                          </p:cTn>
                        </p:par>
                        <p:par>
                          <p:cTn id="454" fill="hold" nodeType="afterGroup">
                            <p:stCondLst>
                              <p:cond delay="75000"/>
                            </p:stCondLst>
                            <p:childTnLst>
                              <p:par>
                                <p:cTn id="455" presetID="55" presetClass="entr" presetSubtype="0" fill="hold" grpId="0" nodeType="afterEffect">
                                  <p:stCondLst>
                                    <p:cond delay="0"/>
                                  </p:stCondLst>
                                  <p:childTnLst>
                                    <p:set>
                                      <p:cBhvr>
                                        <p:cTn id="456" dur="1" fill="hold">
                                          <p:stCondLst>
                                            <p:cond delay="0"/>
                                          </p:stCondLst>
                                        </p:cTn>
                                        <p:tgtEl>
                                          <p:spTgt spid="12371"/>
                                        </p:tgtEl>
                                        <p:attrNameLst>
                                          <p:attrName>style.visibility</p:attrName>
                                        </p:attrNameLst>
                                      </p:cBhvr>
                                      <p:to>
                                        <p:strVal val="visible"/>
                                      </p:to>
                                    </p:set>
                                    <p:anim calcmode="lin" valueType="num">
                                      <p:cBhvr>
                                        <p:cTn id="457" dur="1000" fill="hold"/>
                                        <p:tgtEl>
                                          <p:spTgt spid="12371"/>
                                        </p:tgtEl>
                                        <p:attrNameLst>
                                          <p:attrName>ppt_w</p:attrName>
                                        </p:attrNameLst>
                                      </p:cBhvr>
                                      <p:tavLst>
                                        <p:tav tm="0">
                                          <p:val>
                                            <p:strVal val="#ppt_w*0.70"/>
                                          </p:val>
                                        </p:tav>
                                        <p:tav tm="100000">
                                          <p:val>
                                            <p:strVal val="#ppt_w"/>
                                          </p:val>
                                        </p:tav>
                                      </p:tavLst>
                                    </p:anim>
                                    <p:anim calcmode="lin" valueType="num">
                                      <p:cBhvr>
                                        <p:cTn id="458" dur="1000" fill="hold"/>
                                        <p:tgtEl>
                                          <p:spTgt spid="12371"/>
                                        </p:tgtEl>
                                        <p:attrNameLst>
                                          <p:attrName>ppt_h</p:attrName>
                                        </p:attrNameLst>
                                      </p:cBhvr>
                                      <p:tavLst>
                                        <p:tav tm="0">
                                          <p:val>
                                            <p:strVal val="#ppt_h"/>
                                          </p:val>
                                        </p:tav>
                                        <p:tav tm="100000">
                                          <p:val>
                                            <p:strVal val="#ppt_h"/>
                                          </p:val>
                                        </p:tav>
                                      </p:tavLst>
                                    </p:anim>
                                    <p:animEffect transition="in" filter="fade">
                                      <p:cBhvr>
                                        <p:cTn id="459" dur="1000"/>
                                        <p:tgtEl>
                                          <p:spTgt spid="12371"/>
                                        </p:tgtEl>
                                      </p:cBhvr>
                                    </p:animEffect>
                                  </p:childTnLst>
                                  <p:subTnLst>
                                    <p:set>
                                      <p:cBhvr override="childStyle">
                                        <p:cTn dur="1" fill="hold" display="0" masterRel="sameClick" afterEffect="1">
                                          <p:stCondLst>
                                            <p:cond evt="end" delay="0">
                                              <p:tn val="455"/>
                                            </p:cond>
                                          </p:stCondLst>
                                        </p:cTn>
                                        <p:tgtEl>
                                          <p:spTgt spid="12371"/>
                                        </p:tgtEl>
                                        <p:attrNameLst>
                                          <p:attrName>style.visibility</p:attrName>
                                        </p:attrNameLst>
                                      </p:cBhvr>
                                      <p:to>
                                        <p:strVal val="hidden"/>
                                      </p:to>
                                    </p:set>
                                    <p:audio>
                                      <p:cMediaNode>
                                        <p:cTn display="0" masterRel="sameClick">
                                          <p:stCondLst>
                                            <p:cond evt="begin" delay="0">
                                              <p:tn val="455"/>
                                            </p:cond>
                                          </p:stCondLst>
                                          <p:endCondLst>
                                            <p:cond evt="onStopAudio" delay="0">
                                              <p:tgtEl>
                                                <p:sldTgt/>
                                              </p:tgtEl>
                                            </p:cond>
                                          </p:endCondLst>
                                        </p:cTn>
                                        <p:tgtEl>
                                          <p:sndTgt r:embed="rId2" name="Large_clock_tick.wav"/>
                                        </p:tgtEl>
                                      </p:cMediaNode>
                                    </p:audio>
                                  </p:subTnLst>
                                </p:cTn>
                              </p:par>
                            </p:childTnLst>
                          </p:cTn>
                        </p:par>
                        <p:par>
                          <p:cTn id="460" fill="hold" nodeType="afterGroup">
                            <p:stCondLst>
                              <p:cond delay="76000"/>
                            </p:stCondLst>
                            <p:childTnLst>
                              <p:par>
                                <p:cTn id="461" presetID="55" presetClass="entr" presetSubtype="0" fill="hold" grpId="0" nodeType="afterEffect">
                                  <p:stCondLst>
                                    <p:cond delay="0"/>
                                  </p:stCondLst>
                                  <p:childTnLst>
                                    <p:set>
                                      <p:cBhvr>
                                        <p:cTn id="462" dur="1" fill="hold">
                                          <p:stCondLst>
                                            <p:cond delay="0"/>
                                          </p:stCondLst>
                                        </p:cTn>
                                        <p:tgtEl>
                                          <p:spTgt spid="12372"/>
                                        </p:tgtEl>
                                        <p:attrNameLst>
                                          <p:attrName>style.visibility</p:attrName>
                                        </p:attrNameLst>
                                      </p:cBhvr>
                                      <p:to>
                                        <p:strVal val="visible"/>
                                      </p:to>
                                    </p:set>
                                    <p:anim calcmode="lin" valueType="num">
                                      <p:cBhvr>
                                        <p:cTn id="463" dur="1000" fill="hold"/>
                                        <p:tgtEl>
                                          <p:spTgt spid="12372"/>
                                        </p:tgtEl>
                                        <p:attrNameLst>
                                          <p:attrName>ppt_w</p:attrName>
                                        </p:attrNameLst>
                                      </p:cBhvr>
                                      <p:tavLst>
                                        <p:tav tm="0">
                                          <p:val>
                                            <p:strVal val="#ppt_w*0.70"/>
                                          </p:val>
                                        </p:tav>
                                        <p:tav tm="100000">
                                          <p:val>
                                            <p:strVal val="#ppt_w"/>
                                          </p:val>
                                        </p:tav>
                                      </p:tavLst>
                                    </p:anim>
                                    <p:anim calcmode="lin" valueType="num">
                                      <p:cBhvr>
                                        <p:cTn id="464" dur="1000" fill="hold"/>
                                        <p:tgtEl>
                                          <p:spTgt spid="12372"/>
                                        </p:tgtEl>
                                        <p:attrNameLst>
                                          <p:attrName>ppt_h</p:attrName>
                                        </p:attrNameLst>
                                      </p:cBhvr>
                                      <p:tavLst>
                                        <p:tav tm="0">
                                          <p:val>
                                            <p:strVal val="#ppt_h"/>
                                          </p:val>
                                        </p:tav>
                                        <p:tav tm="100000">
                                          <p:val>
                                            <p:strVal val="#ppt_h"/>
                                          </p:val>
                                        </p:tav>
                                      </p:tavLst>
                                    </p:anim>
                                    <p:animEffect transition="in" filter="fade">
                                      <p:cBhvr>
                                        <p:cTn id="465" dur="1000"/>
                                        <p:tgtEl>
                                          <p:spTgt spid="12372"/>
                                        </p:tgtEl>
                                      </p:cBhvr>
                                    </p:animEffect>
                                  </p:childTnLst>
                                  <p:subTnLst>
                                    <p:set>
                                      <p:cBhvr override="childStyle">
                                        <p:cTn dur="1" fill="hold" display="0" masterRel="sameClick" afterEffect="1">
                                          <p:stCondLst>
                                            <p:cond evt="end" delay="0">
                                              <p:tn val="461"/>
                                            </p:cond>
                                          </p:stCondLst>
                                        </p:cTn>
                                        <p:tgtEl>
                                          <p:spTgt spid="12372"/>
                                        </p:tgtEl>
                                        <p:attrNameLst>
                                          <p:attrName>style.visibility</p:attrName>
                                        </p:attrNameLst>
                                      </p:cBhvr>
                                      <p:to>
                                        <p:strVal val="hidden"/>
                                      </p:to>
                                    </p:set>
                                    <p:audio>
                                      <p:cMediaNode>
                                        <p:cTn display="0" masterRel="sameClick">
                                          <p:stCondLst>
                                            <p:cond evt="begin" delay="0">
                                              <p:tn val="461"/>
                                            </p:cond>
                                          </p:stCondLst>
                                          <p:endCondLst>
                                            <p:cond evt="onStopAudio" delay="0">
                                              <p:tgtEl>
                                                <p:sldTgt/>
                                              </p:tgtEl>
                                            </p:cond>
                                          </p:endCondLst>
                                        </p:cTn>
                                        <p:tgtEl>
                                          <p:sndTgt r:embed="rId2" name="Large_clock_tick.wav"/>
                                        </p:tgtEl>
                                      </p:cMediaNode>
                                    </p:audio>
                                  </p:subTnLst>
                                </p:cTn>
                              </p:par>
                            </p:childTnLst>
                          </p:cTn>
                        </p:par>
                        <p:par>
                          <p:cTn id="466" fill="hold" nodeType="afterGroup">
                            <p:stCondLst>
                              <p:cond delay="77000"/>
                            </p:stCondLst>
                            <p:childTnLst>
                              <p:par>
                                <p:cTn id="467" presetID="55" presetClass="entr" presetSubtype="0" fill="hold" grpId="0" nodeType="afterEffect">
                                  <p:stCondLst>
                                    <p:cond delay="0"/>
                                  </p:stCondLst>
                                  <p:childTnLst>
                                    <p:set>
                                      <p:cBhvr>
                                        <p:cTn id="468" dur="1" fill="hold">
                                          <p:stCondLst>
                                            <p:cond delay="0"/>
                                          </p:stCondLst>
                                        </p:cTn>
                                        <p:tgtEl>
                                          <p:spTgt spid="12373"/>
                                        </p:tgtEl>
                                        <p:attrNameLst>
                                          <p:attrName>style.visibility</p:attrName>
                                        </p:attrNameLst>
                                      </p:cBhvr>
                                      <p:to>
                                        <p:strVal val="visible"/>
                                      </p:to>
                                    </p:set>
                                    <p:anim calcmode="lin" valueType="num">
                                      <p:cBhvr>
                                        <p:cTn id="469" dur="1000" fill="hold"/>
                                        <p:tgtEl>
                                          <p:spTgt spid="12373"/>
                                        </p:tgtEl>
                                        <p:attrNameLst>
                                          <p:attrName>ppt_w</p:attrName>
                                        </p:attrNameLst>
                                      </p:cBhvr>
                                      <p:tavLst>
                                        <p:tav tm="0">
                                          <p:val>
                                            <p:strVal val="#ppt_w*0.70"/>
                                          </p:val>
                                        </p:tav>
                                        <p:tav tm="100000">
                                          <p:val>
                                            <p:strVal val="#ppt_w"/>
                                          </p:val>
                                        </p:tav>
                                      </p:tavLst>
                                    </p:anim>
                                    <p:anim calcmode="lin" valueType="num">
                                      <p:cBhvr>
                                        <p:cTn id="470" dur="1000" fill="hold"/>
                                        <p:tgtEl>
                                          <p:spTgt spid="12373"/>
                                        </p:tgtEl>
                                        <p:attrNameLst>
                                          <p:attrName>ppt_h</p:attrName>
                                        </p:attrNameLst>
                                      </p:cBhvr>
                                      <p:tavLst>
                                        <p:tav tm="0">
                                          <p:val>
                                            <p:strVal val="#ppt_h"/>
                                          </p:val>
                                        </p:tav>
                                        <p:tav tm="100000">
                                          <p:val>
                                            <p:strVal val="#ppt_h"/>
                                          </p:val>
                                        </p:tav>
                                      </p:tavLst>
                                    </p:anim>
                                    <p:animEffect transition="in" filter="fade">
                                      <p:cBhvr>
                                        <p:cTn id="471" dur="1000"/>
                                        <p:tgtEl>
                                          <p:spTgt spid="12373"/>
                                        </p:tgtEl>
                                      </p:cBhvr>
                                    </p:animEffect>
                                  </p:childTnLst>
                                  <p:subTnLst>
                                    <p:set>
                                      <p:cBhvr override="childStyle">
                                        <p:cTn dur="1" fill="hold" display="0" masterRel="sameClick" afterEffect="1">
                                          <p:stCondLst>
                                            <p:cond evt="end" delay="0">
                                              <p:tn val="467"/>
                                            </p:cond>
                                          </p:stCondLst>
                                        </p:cTn>
                                        <p:tgtEl>
                                          <p:spTgt spid="12373"/>
                                        </p:tgtEl>
                                        <p:attrNameLst>
                                          <p:attrName>style.visibility</p:attrName>
                                        </p:attrNameLst>
                                      </p:cBhvr>
                                      <p:to>
                                        <p:strVal val="hidden"/>
                                      </p:to>
                                    </p:set>
                                    <p:audio>
                                      <p:cMediaNode>
                                        <p:cTn display="0" masterRel="sameClick">
                                          <p:stCondLst>
                                            <p:cond evt="begin" delay="0">
                                              <p:tn val="467"/>
                                            </p:cond>
                                          </p:stCondLst>
                                          <p:endCondLst>
                                            <p:cond evt="onStopAudio" delay="0">
                                              <p:tgtEl>
                                                <p:sldTgt/>
                                              </p:tgtEl>
                                            </p:cond>
                                          </p:endCondLst>
                                        </p:cTn>
                                        <p:tgtEl>
                                          <p:sndTgt r:embed="rId2" name="Large_clock_tick.wav"/>
                                        </p:tgtEl>
                                      </p:cMediaNode>
                                    </p:audio>
                                  </p:subTnLst>
                                </p:cTn>
                              </p:par>
                            </p:childTnLst>
                          </p:cTn>
                        </p:par>
                        <p:par>
                          <p:cTn id="472" fill="hold" nodeType="afterGroup">
                            <p:stCondLst>
                              <p:cond delay="78000"/>
                            </p:stCondLst>
                            <p:childTnLst>
                              <p:par>
                                <p:cTn id="473" presetID="55" presetClass="entr" presetSubtype="0" fill="hold" grpId="0" nodeType="afterEffect">
                                  <p:stCondLst>
                                    <p:cond delay="0"/>
                                  </p:stCondLst>
                                  <p:childTnLst>
                                    <p:set>
                                      <p:cBhvr>
                                        <p:cTn id="474" dur="1" fill="hold">
                                          <p:stCondLst>
                                            <p:cond delay="0"/>
                                          </p:stCondLst>
                                        </p:cTn>
                                        <p:tgtEl>
                                          <p:spTgt spid="12374"/>
                                        </p:tgtEl>
                                        <p:attrNameLst>
                                          <p:attrName>style.visibility</p:attrName>
                                        </p:attrNameLst>
                                      </p:cBhvr>
                                      <p:to>
                                        <p:strVal val="visible"/>
                                      </p:to>
                                    </p:set>
                                    <p:anim calcmode="lin" valueType="num">
                                      <p:cBhvr>
                                        <p:cTn id="475" dur="1000" fill="hold"/>
                                        <p:tgtEl>
                                          <p:spTgt spid="12374"/>
                                        </p:tgtEl>
                                        <p:attrNameLst>
                                          <p:attrName>ppt_w</p:attrName>
                                        </p:attrNameLst>
                                      </p:cBhvr>
                                      <p:tavLst>
                                        <p:tav tm="0">
                                          <p:val>
                                            <p:strVal val="#ppt_w*0.70"/>
                                          </p:val>
                                        </p:tav>
                                        <p:tav tm="100000">
                                          <p:val>
                                            <p:strVal val="#ppt_w"/>
                                          </p:val>
                                        </p:tav>
                                      </p:tavLst>
                                    </p:anim>
                                    <p:anim calcmode="lin" valueType="num">
                                      <p:cBhvr>
                                        <p:cTn id="476" dur="1000" fill="hold"/>
                                        <p:tgtEl>
                                          <p:spTgt spid="12374"/>
                                        </p:tgtEl>
                                        <p:attrNameLst>
                                          <p:attrName>ppt_h</p:attrName>
                                        </p:attrNameLst>
                                      </p:cBhvr>
                                      <p:tavLst>
                                        <p:tav tm="0">
                                          <p:val>
                                            <p:strVal val="#ppt_h"/>
                                          </p:val>
                                        </p:tav>
                                        <p:tav tm="100000">
                                          <p:val>
                                            <p:strVal val="#ppt_h"/>
                                          </p:val>
                                        </p:tav>
                                      </p:tavLst>
                                    </p:anim>
                                    <p:animEffect transition="in" filter="fade">
                                      <p:cBhvr>
                                        <p:cTn id="477" dur="1000"/>
                                        <p:tgtEl>
                                          <p:spTgt spid="12374"/>
                                        </p:tgtEl>
                                      </p:cBhvr>
                                    </p:animEffect>
                                  </p:childTnLst>
                                  <p:subTnLst>
                                    <p:set>
                                      <p:cBhvr override="childStyle">
                                        <p:cTn dur="1" fill="hold" display="0" masterRel="sameClick" afterEffect="1">
                                          <p:stCondLst>
                                            <p:cond evt="end" delay="0">
                                              <p:tn val="473"/>
                                            </p:cond>
                                          </p:stCondLst>
                                        </p:cTn>
                                        <p:tgtEl>
                                          <p:spTgt spid="12374"/>
                                        </p:tgtEl>
                                        <p:attrNameLst>
                                          <p:attrName>style.visibility</p:attrName>
                                        </p:attrNameLst>
                                      </p:cBhvr>
                                      <p:to>
                                        <p:strVal val="hidden"/>
                                      </p:to>
                                    </p:set>
                                    <p:audio>
                                      <p:cMediaNode>
                                        <p:cTn display="0" masterRel="sameClick">
                                          <p:stCondLst>
                                            <p:cond evt="begin" delay="0">
                                              <p:tn val="473"/>
                                            </p:cond>
                                          </p:stCondLst>
                                          <p:endCondLst>
                                            <p:cond evt="onStopAudio" delay="0">
                                              <p:tgtEl>
                                                <p:sldTgt/>
                                              </p:tgtEl>
                                            </p:cond>
                                          </p:endCondLst>
                                        </p:cTn>
                                        <p:tgtEl>
                                          <p:sndTgt r:embed="rId2" name="Large_clock_tick.wav"/>
                                        </p:tgtEl>
                                      </p:cMediaNode>
                                    </p:audio>
                                  </p:subTnLst>
                                </p:cTn>
                              </p:par>
                            </p:childTnLst>
                          </p:cTn>
                        </p:par>
                        <p:par>
                          <p:cTn id="478" fill="hold" nodeType="afterGroup">
                            <p:stCondLst>
                              <p:cond delay="79000"/>
                            </p:stCondLst>
                            <p:childTnLst>
                              <p:par>
                                <p:cTn id="479" presetID="55" presetClass="entr" presetSubtype="0" fill="hold" grpId="0" nodeType="afterEffect">
                                  <p:stCondLst>
                                    <p:cond delay="0"/>
                                  </p:stCondLst>
                                  <p:childTnLst>
                                    <p:set>
                                      <p:cBhvr>
                                        <p:cTn id="480" dur="1" fill="hold">
                                          <p:stCondLst>
                                            <p:cond delay="0"/>
                                          </p:stCondLst>
                                        </p:cTn>
                                        <p:tgtEl>
                                          <p:spTgt spid="12375"/>
                                        </p:tgtEl>
                                        <p:attrNameLst>
                                          <p:attrName>style.visibility</p:attrName>
                                        </p:attrNameLst>
                                      </p:cBhvr>
                                      <p:to>
                                        <p:strVal val="visible"/>
                                      </p:to>
                                    </p:set>
                                    <p:anim calcmode="lin" valueType="num">
                                      <p:cBhvr>
                                        <p:cTn id="481" dur="1000" fill="hold"/>
                                        <p:tgtEl>
                                          <p:spTgt spid="12375"/>
                                        </p:tgtEl>
                                        <p:attrNameLst>
                                          <p:attrName>ppt_w</p:attrName>
                                        </p:attrNameLst>
                                      </p:cBhvr>
                                      <p:tavLst>
                                        <p:tav tm="0">
                                          <p:val>
                                            <p:strVal val="#ppt_w*0.70"/>
                                          </p:val>
                                        </p:tav>
                                        <p:tav tm="100000">
                                          <p:val>
                                            <p:strVal val="#ppt_w"/>
                                          </p:val>
                                        </p:tav>
                                      </p:tavLst>
                                    </p:anim>
                                    <p:anim calcmode="lin" valueType="num">
                                      <p:cBhvr>
                                        <p:cTn id="482" dur="1000" fill="hold"/>
                                        <p:tgtEl>
                                          <p:spTgt spid="12375"/>
                                        </p:tgtEl>
                                        <p:attrNameLst>
                                          <p:attrName>ppt_h</p:attrName>
                                        </p:attrNameLst>
                                      </p:cBhvr>
                                      <p:tavLst>
                                        <p:tav tm="0">
                                          <p:val>
                                            <p:strVal val="#ppt_h"/>
                                          </p:val>
                                        </p:tav>
                                        <p:tav tm="100000">
                                          <p:val>
                                            <p:strVal val="#ppt_h"/>
                                          </p:val>
                                        </p:tav>
                                      </p:tavLst>
                                    </p:anim>
                                    <p:animEffect transition="in" filter="fade">
                                      <p:cBhvr>
                                        <p:cTn id="483" dur="1000"/>
                                        <p:tgtEl>
                                          <p:spTgt spid="12375"/>
                                        </p:tgtEl>
                                      </p:cBhvr>
                                    </p:animEffect>
                                  </p:childTnLst>
                                  <p:subTnLst>
                                    <p:set>
                                      <p:cBhvr override="childStyle">
                                        <p:cTn dur="1" fill="hold" display="0" masterRel="sameClick" afterEffect="1">
                                          <p:stCondLst>
                                            <p:cond evt="end" delay="0">
                                              <p:tn val="479"/>
                                            </p:cond>
                                          </p:stCondLst>
                                        </p:cTn>
                                        <p:tgtEl>
                                          <p:spTgt spid="12375"/>
                                        </p:tgtEl>
                                        <p:attrNameLst>
                                          <p:attrName>style.visibility</p:attrName>
                                        </p:attrNameLst>
                                      </p:cBhvr>
                                      <p:to>
                                        <p:strVal val="hidden"/>
                                      </p:to>
                                    </p:set>
                                    <p:audio>
                                      <p:cMediaNode>
                                        <p:cTn display="0" masterRel="sameClick">
                                          <p:stCondLst>
                                            <p:cond evt="begin" delay="0">
                                              <p:tn val="479"/>
                                            </p:cond>
                                          </p:stCondLst>
                                          <p:endCondLst>
                                            <p:cond evt="onStopAudio" delay="0">
                                              <p:tgtEl>
                                                <p:sldTgt/>
                                              </p:tgtEl>
                                            </p:cond>
                                          </p:endCondLst>
                                        </p:cTn>
                                        <p:tgtEl>
                                          <p:sndTgt r:embed="rId2" name="Large_clock_tick.wav"/>
                                        </p:tgtEl>
                                      </p:cMediaNode>
                                    </p:audio>
                                  </p:subTnLst>
                                </p:cTn>
                              </p:par>
                            </p:childTnLst>
                          </p:cTn>
                        </p:par>
                        <p:par>
                          <p:cTn id="484" fill="hold" nodeType="afterGroup">
                            <p:stCondLst>
                              <p:cond delay="80000"/>
                            </p:stCondLst>
                            <p:childTnLst>
                              <p:par>
                                <p:cTn id="485" presetID="55" presetClass="entr" presetSubtype="0" fill="hold" grpId="0" nodeType="afterEffect">
                                  <p:stCondLst>
                                    <p:cond delay="0"/>
                                  </p:stCondLst>
                                  <p:childTnLst>
                                    <p:set>
                                      <p:cBhvr>
                                        <p:cTn id="486" dur="1" fill="hold">
                                          <p:stCondLst>
                                            <p:cond delay="0"/>
                                          </p:stCondLst>
                                        </p:cTn>
                                        <p:tgtEl>
                                          <p:spTgt spid="12376"/>
                                        </p:tgtEl>
                                        <p:attrNameLst>
                                          <p:attrName>style.visibility</p:attrName>
                                        </p:attrNameLst>
                                      </p:cBhvr>
                                      <p:to>
                                        <p:strVal val="visible"/>
                                      </p:to>
                                    </p:set>
                                    <p:anim calcmode="lin" valueType="num">
                                      <p:cBhvr>
                                        <p:cTn id="487" dur="1000" fill="hold"/>
                                        <p:tgtEl>
                                          <p:spTgt spid="12376"/>
                                        </p:tgtEl>
                                        <p:attrNameLst>
                                          <p:attrName>ppt_w</p:attrName>
                                        </p:attrNameLst>
                                      </p:cBhvr>
                                      <p:tavLst>
                                        <p:tav tm="0">
                                          <p:val>
                                            <p:strVal val="#ppt_w*0.70"/>
                                          </p:val>
                                        </p:tav>
                                        <p:tav tm="100000">
                                          <p:val>
                                            <p:strVal val="#ppt_w"/>
                                          </p:val>
                                        </p:tav>
                                      </p:tavLst>
                                    </p:anim>
                                    <p:anim calcmode="lin" valueType="num">
                                      <p:cBhvr>
                                        <p:cTn id="488" dur="1000" fill="hold"/>
                                        <p:tgtEl>
                                          <p:spTgt spid="12376"/>
                                        </p:tgtEl>
                                        <p:attrNameLst>
                                          <p:attrName>ppt_h</p:attrName>
                                        </p:attrNameLst>
                                      </p:cBhvr>
                                      <p:tavLst>
                                        <p:tav tm="0">
                                          <p:val>
                                            <p:strVal val="#ppt_h"/>
                                          </p:val>
                                        </p:tav>
                                        <p:tav tm="100000">
                                          <p:val>
                                            <p:strVal val="#ppt_h"/>
                                          </p:val>
                                        </p:tav>
                                      </p:tavLst>
                                    </p:anim>
                                    <p:animEffect transition="in" filter="fade">
                                      <p:cBhvr>
                                        <p:cTn id="489" dur="1000"/>
                                        <p:tgtEl>
                                          <p:spTgt spid="12376"/>
                                        </p:tgtEl>
                                      </p:cBhvr>
                                    </p:animEffect>
                                  </p:childTnLst>
                                  <p:subTnLst>
                                    <p:set>
                                      <p:cBhvr override="childStyle">
                                        <p:cTn dur="1" fill="hold" display="0" masterRel="sameClick" afterEffect="1">
                                          <p:stCondLst>
                                            <p:cond evt="end" delay="0">
                                              <p:tn val="485"/>
                                            </p:cond>
                                          </p:stCondLst>
                                        </p:cTn>
                                        <p:tgtEl>
                                          <p:spTgt spid="12376"/>
                                        </p:tgtEl>
                                        <p:attrNameLst>
                                          <p:attrName>style.visibility</p:attrName>
                                        </p:attrNameLst>
                                      </p:cBhvr>
                                      <p:to>
                                        <p:strVal val="hidden"/>
                                      </p:to>
                                    </p:set>
                                    <p:audio>
                                      <p:cMediaNode>
                                        <p:cTn display="0" masterRel="sameClick">
                                          <p:stCondLst>
                                            <p:cond evt="begin" delay="0">
                                              <p:tn val="485"/>
                                            </p:cond>
                                          </p:stCondLst>
                                          <p:endCondLst>
                                            <p:cond evt="onStopAudio" delay="0">
                                              <p:tgtEl>
                                                <p:sldTgt/>
                                              </p:tgtEl>
                                            </p:cond>
                                          </p:endCondLst>
                                        </p:cTn>
                                        <p:tgtEl>
                                          <p:sndTgt r:embed="rId2" name="Large_clock_tick.wav"/>
                                        </p:tgtEl>
                                      </p:cMediaNode>
                                    </p:audio>
                                  </p:subTnLst>
                                </p:cTn>
                              </p:par>
                            </p:childTnLst>
                          </p:cTn>
                        </p:par>
                        <p:par>
                          <p:cTn id="490" fill="hold" nodeType="afterGroup">
                            <p:stCondLst>
                              <p:cond delay="81000"/>
                            </p:stCondLst>
                            <p:childTnLst>
                              <p:par>
                                <p:cTn id="491" presetID="55" presetClass="entr" presetSubtype="0" fill="hold" grpId="0" nodeType="afterEffect">
                                  <p:stCondLst>
                                    <p:cond delay="0"/>
                                  </p:stCondLst>
                                  <p:childTnLst>
                                    <p:set>
                                      <p:cBhvr>
                                        <p:cTn id="492" dur="1" fill="hold">
                                          <p:stCondLst>
                                            <p:cond delay="0"/>
                                          </p:stCondLst>
                                        </p:cTn>
                                        <p:tgtEl>
                                          <p:spTgt spid="12377"/>
                                        </p:tgtEl>
                                        <p:attrNameLst>
                                          <p:attrName>style.visibility</p:attrName>
                                        </p:attrNameLst>
                                      </p:cBhvr>
                                      <p:to>
                                        <p:strVal val="visible"/>
                                      </p:to>
                                    </p:set>
                                    <p:anim calcmode="lin" valueType="num">
                                      <p:cBhvr>
                                        <p:cTn id="493" dur="1000" fill="hold"/>
                                        <p:tgtEl>
                                          <p:spTgt spid="12377"/>
                                        </p:tgtEl>
                                        <p:attrNameLst>
                                          <p:attrName>ppt_w</p:attrName>
                                        </p:attrNameLst>
                                      </p:cBhvr>
                                      <p:tavLst>
                                        <p:tav tm="0">
                                          <p:val>
                                            <p:strVal val="#ppt_w*0.70"/>
                                          </p:val>
                                        </p:tav>
                                        <p:tav tm="100000">
                                          <p:val>
                                            <p:strVal val="#ppt_w"/>
                                          </p:val>
                                        </p:tav>
                                      </p:tavLst>
                                    </p:anim>
                                    <p:anim calcmode="lin" valueType="num">
                                      <p:cBhvr>
                                        <p:cTn id="494" dur="1000" fill="hold"/>
                                        <p:tgtEl>
                                          <p:spTgt spid="12377"/>
                                        </p:tgtEl>
                                        <p:attrNameLst>
                                          <p:attrName>ppt_h</p:attrName>
                                        </p:attrNameLst>
                                      </p:cBhvr>
                                      <p:tavLst>
                                        <p:tav tm="0">
                                          <p:val>
                                            <p:strVal val="#ppt_h"/>
                                          </p:val>
                                        </p:tav>
                                        <p:tav tm="100000">
                                          <p:val>
                                            <p:strVal val="#ppt_h"/>
                                          </p:val>
                                        </p:tav>
                                      </p:tavLst>
                                    </p:anim>
                                    <p:animEffect transition="in" filter="fade">
                                      <p:cBhvr>
                                        <p:cTn id="495" dur="1000"/>
                                        <p:tgtEl>
                                          <p:spTgt spid="12377"/>
                                        </p:tgtEl>
                                      </p:cBhvr>
                                    </p:animEffect>
                                  </p:childTnLst>
                                  <p:subTnLst>
                                    <p:set>
                                      <p:cBhvr override="childStyle">
                                        <p:cTn dur="1" fill="hold" display="0" masterRel="sameClick" afterEffect="1">
                                          <p:stCondLst>
                                            <p:cond evt="end" delay="0">
                                              <p:tn val="491"/>
                                            </p:cond>
                                          </p:stCondLst>
                                        </p:cTn>
                                        <p:tgtEl>
                                          <p:spTgt spid="12377"/>
                                        </p:tgtEl>
                                        <p:attrNameLst>
                                          <p:attrName>style.visibility</p:attrName>
                                        </p:attrNameLst>
                                      </p:cBhvr>
                                      <p:to>
                                        <p:strVal val="hidden"/>
                                      </p:to>
                                    </p:set>
                                    <p:audio>
                                      <p:cMediaNode>
                                        <p:cTn display="0" masterRel="sameClick">
                                          <p:stCondLst>
                                            <p:cond evt="begin" delay="0">
                                              <p:tn val="491"/>
                                            </p:cond>
                                          </p:stCondLst>
                                          <p:endCondLst>
                                            <p:cond evt="onStopAudio" delay="0">
                                              <p:tgtEl>
                                                <p:sldTgt/>
                                              </p:tgtEl>
                                            </p:cond>
                                          </p:endCondLst>
                                        </p:cTn>
                                        <p:tgtEl>
                                          <p:sndTgt r:embed="rId2" name="Large_clock_tick.wav"/>
                                        </p:tgtEl>
                                      </p:cMediaNode>
                                    </p:audio>
                                  </p:subTnLst>
                                </p:cTn>
                              </p:par>
                            </p:childTnLst>
                          </p:cTn>
                        </p:par>
                        <p:par>
                          <p:cTn id="496" fill="hold" nodeType="afterGroup">
                            <p:stCondLst>
                              <p:cond delay="82000"/>
                            </p:stCondLst>
                            <p:childTnLst>
                              <p:par>
                                <p:cTn id="497" presetID="55" presetClass="entr" presetSubtype="0" fill="hold" grpId="0" nodeType="afterEffect">
                                  <p:stCondLst>
                                    <p:cond delay="0"/>
                                  </p:stCondLst>
                                  <p:childTnLst>
                                    <p:set>
                                      <p:cBhvr>
                                        <p:cTn id="498" dur="1" fill="hold">
                                          <p:stCondLst>
                                            <p:cond delay="0"/>
                                          </p:stCondLst>
                                        </p:cTn>
                                        <p:tgtEl>
                                          <p:spTgt spid="12378"/>
                                        </p:tgtEl>
                                        <p:attrNameLst>
                                          <p:attrName>style.visibility</p:attrName>
                                        </p:attrNameLst>
                                      </p:cBhvr>
                                      <p:to>
                                        <p:strVal val="visible"/>
                                      </p:to>
                                    </p:set>
                                    <p:anim calcmode="lin" valueType="num">
                                      <p:cBhvr>
                                        <p:cTn id="499" dur="1000" fill="hold"/>
                                        <p:tgtEl>
                                          <p:spTgt spid="12378"/>
                                        </p:tgtEl>
                                        <p:attrNameLst>
                                          <p:attrName>ppt_w</p:attrName>
                                        </p:attrNameLst>
                                      </p:cBhvr>
                                      <p:tavLst>
                                        <p:tav tm="0">
                                          <p:val>
                                            <p:strVal val="#ppt_w*0.70"/>
                                          </p:val>
                                        </p:tav>
                                        <p:tav tm="100000">
                                          <p:val>
                                            <p:strVal val="#ppt_w"/>
                                          </p:val>
                                        </p:tav>
                                      </p:tavLst>
                                    </p:anim>
                                    <p:anim calcmode="lin" valueType="num">
                                      <p:cBhvr>
                                        <p:cTn id="500" dur="1000" fill="hold"/>
                                        <p:tgtEl>
                                          <p:spTgt spid="12378"/>
                                        </p:tgtEl>
                                        <p:attrNameLst>
                                          <p:attrName>ppt_h</p:attrName>
                                        </p:attrNameLst>
                                      </p:cBhvr>
                                      <p:tavLst>
                                        <p:tav tm="0">
                                          <p:val>
                                            <p:strVal val="#ppt_h"/>
                                          </p:val>
                                        </p:tav>
                                        <p:tav tm="100000">
                                          <p:val>
                                            <p:strVal val="#ppt_h"/>
                                          </p:val>
                                        </p:tav>
                                      </p:tavLst>
                                    </p:anim>
                                    <p:animEffect transition="in" filter="fade">
                                      <p:cBhvr>
                                        <p:cTn id="501" dur="1000"/>
                                        <p:tgtEl>
                                          <p:spTgt spid="12378"/>
                                        </p:tgtEl>
                                      </p:cBhvr>
                                    </p:animEffect>
                                  </p:childTnLst>
                                  <p:subTnLst>
                                    <p:set>
                                      <p:cBhvr override="childStyle">
                                        <p:cTn dur="1" fill="hold" display="0" masterRel="sameClick" afterEffect="1">
                                          <p:stCondLst>
                                            <p:cond evt="end" delay="0">
                                              <p:tn val="497"/>
                                            </p:cond>
                                          </p:stCondLst>
                                        </p:cTn>
                                        <p:tgtEl>
                                          <p:spTgt spid="12378"/>
                                        </p:tgtEl>
                                        <p:attrNameLst>
                                          <p:attrName>style.visibility</p:attrName>
                                        </p:attrNameLst>
                                      </p:cBhvr>
                                      <p:to>
                                        <p:strVal val="hidden"/>
                                      </p:to>
                                    </p:set>
                                    <p:audio>
                                      <p:cMediaNode>
                                        <p:cTn display="0" masterRel="sameClick">
                                          <p:stCondLst>
                                            <p:cond evt="begin" delay="0">
                                              <p:tn val="497"/>
                                            </p:cond>
                                          </p:stCondLst>
                                          <p:endCondLst>
                                            <p:cond evt="onStopAudio" delay="0">
                                              <p:tgtEl>
                                                <p:sldTgt/>
                                              </p:tgtEl>
                                            </p:cond>
                                          </p:endCondLst>
                                        </p:cTn>
                                        <p:tgtEl>
                                          <p:sndTgt r:embed="rId2" name="Large_clock_tick.wav"/>
                                        </p:tgtEl>
                                      </p:cMediaNode>
                                    </p:audio>
                                  </p:subTnLst>
                                </p:cTn>
                              </p:par>
                            </p:childTnLst>
                          </p:cTn>
                        </p:par>
                        <p:par>
                          <p:cTn id="502" fill="hold" nodeType="afterGroup">
                            <p:stCondLst>
                              <p:cond delay="83000"/>
                            </p:stCondLst>
                            <p:childTnLst>
                              <p:par>
                                <p:cTn id="503" presetID="55" presetClass="entr" presetSubtype="0" fill="hold" grpId="0" nodeType="afterEffect">
                                  <p:stCondLst>
                                    <p:cond delay="0"/>
                                  </p:stCondLst>
                                  <p:childTnLst>
                                    <p:set>
                                      <p:cBhvr>
                                        <p:cTn id="504" dur="1" fill="hold">
                                          <p:stCondLst>
                                            <p:cond delay="0"/>
                                          </p:stCondLst>
                                        </p:cTn>
                                        <p:tgtEl>
                                          <p:spTgt spid="12379"/>
                                        </p:tgtEl>
                                        <p:attrNameLst>
                                          <p:attrName>style.visibility</p:attrName>
                                        </p:attrNameLst>
                                      </p:cBhvr>
                                      <p:to>
                                        <p:strVal val="visible"/>
                                      </p:to>
                                    </p:set>
                                    <p:anim calcmode="lin" valueType="num">
                                      <p:cBhvr>
                                        <p:cTn id="505" dur="1000" fill="hold"/>
                                        <p:tgtEl>
                                          <p:spTgt spid="12379"/>
                                        </p:tgtEl>
                                        <p:attrNameLst>
                                          <p:attrName>ppt_w</p:attrName>
                                        </p:attrNameLst>
                                      </p:cBhvr>
                                      <p:tavLst>
                                        <p:tav tm="0">
                                          <p:val>
                                            <p:strVal val="#ppt_w*0.70"/>
                                          </p:val>
                                        </p:tav>
                                        <p:tav tm="100000">
                                          <p:val>
                                            <p:strVal val="#ppt_w"/>
                                          </p:val>
                                        </p:tav>
                                      </p:tavLst>
                                    </p:anim>
                                    <p:anim calcmode="lin" valueType="num">
                                      <p:cBhvr>
                                        <p:cTn id="506" dur="1000" fill="hold"/>
                                        <p:tgtEl>
                                          <p:spTgt spid="12379"/>
                                        </p:tgtEl>
                                        <p:attrNameLst>
                                          <p:attrName>ppt_h</p:attrName>
                                        </p:attrNameLst>
                                      </p:cBhvr>
                                      <p:tavLst>
                                        <p:tav tm="0">
                                          <p:val>
                                            <p:strVal val="#ppt_h"/>
                                          </p:val>
                                        </p:tav>
                                        <p:tav tm="100000">
                                          <p:val>
                                            <p:strVal val="#ppt_h"/>
                                          </p:val>
                                        </p:tav>
                                      </p:tavLst>
                                    </p:anim>
                                    <p:animEffect transition="in" filter="fade">
                                      <p:cBhvr>
                                        <p:cTn id="507" dur="1000"/>
                                        <p:tgtEl>
                                          <p:spTgt spid="12379"/>
                                        </p:tgtEl>
                                      </p:cBhvr>
                                    </p:animEffect>
                                  </p:childTnLst>
                                  <p:subTnLst>
                                    <p:set>
                                      <p:cBhvr override="childStyle">
                                        <p:cTn dur="1" fill="hold" display="0" masterRel="sameClick" afterEffect="1">
                                          <p:stCondLst>
                                            <p:cond evt="end" delay="0">
                                              <p:tn val="503"/>
                                            </p:cond>
                                          </p:stCondLst>
                                        </p:cTn>
                                        <p:tgtEl>
                                          <p:spTgt spid="12379"/>
                                        </p:tgtEl>
                                        <p:attrNameLst>
                                          <p:attrName>style.visibility</p:attrName>
                                        </p:attrNameLst>
                                      </p:cBhvr>
                                      <p:to>
                                        <p:strVal val="hidden"/>
                                      </p:to>
                                    </p:set>
                                    <p:audio>
                                      <p:cMediaNode>
                                        <p:cTn display="0" masterRel="sameClick">
                                          <p:stCondLst>
                                            <p:cond evt="begin" delay="0">
                                              <p:tn val="503"/>
                                            </p:cond>
                                          </p:stCondLst>
                                          <p:endCondLst>
                                            <p:cond evt="onStopAudio" delay="0">
                                              <p:tgtEl>
                                                <p:sldTgt/>
                                              </p:tgtEl>
                                            </p:cond>
                                          </p:endCondLst>
                                        </p:cTn>
                                        <p:tgtEl>
                                          <p:sndTgt r:embed="rId2" name="Large_clock_tick.wav"/>
                                        </p:tgtEl>
                                      </p:cMediaNode>
                                    </p:audio>
                                  </p:subTnLst>
                                </p:cTn>
                              </p:par>
                            </p:childTnLst>
                          </p:cTn>
                        </p:par>
                        <p:par>
                          <p:cTn id="508" fill="hold" nodeType="afterGroup">
                            <p:stCondLst>
                              <p:cond delay="84000"/>
                            </p:stCondLst>
                            <p:childTnLst>
                              <p:par>
                                <p:cTn id="509" presetID="55" presetClass="entr" presetSubtype="0" fill="hold" grpId="0" nodeType="afterEffect">
                                  <p:stCondLst>
                                    <p:cond delay="0"/>
                                  </p:stCondLst>
                                  <p:childTnLst>
                                    <p:set>
                                      <p:cBhvr>
                                        <p:cTn id="510" dur="1" fill="hold">
                                          <p:stCondLst>
                                            <p:cond delay="0"/>
                                          </p:stCondLst>
                                        </p:cTn>
                                        <p:tgtEl>
                                          <p:spTgt spid="12380"/>
                                        </p:tgtEl>
                                        <p:attrNameLst>
                                          <p:attrName>style.visibility</p:attrName>
                                        </p:attrNameLst>
                                      </p:cBhvr>
                                      <p:to>
                                        <p:strVal val="visible"/>
                                      </p:to>
                                    </p:set>
                                    <p:anim calcmode="lin" valueType="num">
                                      <p:cBhvr>
                                        <p:cTn id="511" dur="1000" fill="hold"/>
                                        <p:tgtEl>
                                          <p:spTgt spid="12380"/>
                                        </p:tgtEl>
                                        <p:attrNameLst>
                                          <p:attrName>ppt_w</p:attrName>
                                        </p:attrNameLst>
                                      </p:cBhvr>
                                      <p:tavLst>
                                        <p:tav tm="0">
                                          <p:val>
                                            <p:strVal val="#ppt_w*0.70"/>
                                          </p:val>
                                        </p:tav>
                                        <p:tav tm="100000">
                                          <p:val>
                                            <p:strVal val="#ppt_w"/>
                                          </p:val>
                                        </p:tav>
                                      </p:tavLst>
                                    </p:anim>
                                    <p:anim calcmode="lin" valueType="num">
                                      <p:cBhvr>
                                        <p:cTn id="512" dur="1000" fill="hold"/>
                                        <p:tgtEl>
                                          <p:spTgt spid="12380"/>
                                        </p:tgtEl>
                                        <p:attrNameLst>
                                          <p:attrName>ppt_h</p:attrName>
                                        </p:attrNameLst>
                                      </p:cBhvr>
                                      <p:tavLst>
                                        <p:tav tm="0">
                                          <p:val>
                                            <p:strVal val="#ppt_h"/>
                                          </p:val>
                                        </p:tav>
                                        <p:tav tm="100000">
                                          <p:val>
                                            <p:strVal val="#ppt_h"/>
                                          </p:val>
                                        </p:tav>
                                      </p:tavLst>
                                    </p:anim>
                                    <p:animEffect transition="in" filter="fade">
                                      <p:cBhvr>
                                        <p:cTn id="513" dur="1000"/>
                                        <p:tgtEl>
                                          <p:spTgt spid="12380"/>
                                        </p:tgtEl>
                                      </p:cBhvr>
                                    </p:animEffect>
                                  </p:childTnLst>
                                  <p:subTnLst>
                                    <p:set>
                                      <p:cBhvr override="childStyle">
                                        <p:cTn dur="1" fill="hold" display="0" masterRel="sameClick" afterEffect="1">
                                          <p:stCondLst>
                                            <p:cond evt="end" delay="0">
                                              <p:tn val="509"/>
                                            </p:cond>
                                          </p:stCondLst>
                                        </p:cTn>
                                        <p:tgtEl>
                                          <p:spTgt spid="12380"/>
                                        </p:tgtEl>
                                        <p:attrNameLst>
                                          <p:attrName>style.visibility</p:attrName>
                                        </p:attrNameLst>
                                      </p:cBhvr>
                                      <p:to>
                                        <p:strVal val="hidden"/>
                                      </p:to>
                                    </p:set>
                                    <p:audio>
                                      <p:cMediaNode>
                                        <p:cTn display="0" masterRel="sameClick">
                                          <p:stCondLst>
                                            <p:cond evt="begin" delay="0">
                                              <p:tn val="509"/>
                                            </p:cond>
                                          </p:stCondLst>
                                          <p:endCondLst>
                                            <p:cond evt="onStopAudio" delay="0">
                                              <p:tgtEl>
                                                <p:sldTgt/>
                                              </p:tgtEl>
                                            </p:cond>
                                          </p:endCondLst>
                                        </p:cTn>
                                        <p:tgtEl>
                                          <p:sndTgt r:embed="rId2" name="Large_clock_tick.wav"/>
                                        </p:tgtEl>
                                      </p:cMediaNode>
                                    </p:audio>
                                  </p:subTnLst>
                                </p:cTn>
                              </p:par>
                            </p:childTnLst>
                          </p:cTn>
                        </p:par>
                        <p:par>
                          <p:cTn id="514" fill="hold" nodeType="afterGroup">
                            <p:stCondLst>
                              <p:cond delay="85000"/>
                            </p:stCondLst>
                            <p:childTnLst>
                              <p:par>
                                <p:cTn id="515" presetID="55" presetClass="entr" presetSubtype="0" fill="hold" grpId="0" nodeType="afterEffect">
                                  <p:stCondLst>
                                    <p:cond delay="0"/>
                                  </p:stCondLst>
                                  <p:childTnLst>
                                    <p:set>
                                      <p:cBhvr>
                                        <p:cTn id="516" dur="1" fill="hold">
                                          <p:stCondLst>
                                            <p:cond delay="0"/>
                                          </p:stCondLst>
                                        </p:cTn>
                                        <p:tgtEl>
                                          <p:spTgt spid="12381"/>
                                        </p:tgtEl>
                                        <p:attrNameLst>
                                          <p:attrName>style.visibility</p:attrName>
                                        </p:attrNameLst>
                                      </p:cBhvr>
                                      <p:to>
                                        <p:strVal val="visible"/>
                                      </p:to>
                                    </p:set>
                                    <p:anim calcmode="lin" valueType="num">
                                      <p:cBhvr>
                                        <p:cTn id="517" dur="1000" fill="hold"/>
                                        <p:tgtEl>
                                          <p:spTgt spid="12381"/>
                                        </p:tgtEl>
                                        <p:attrNameLst>
                                          <p:attrName>ppt_w</p:attrName>
                                        </p:attrNameLst>
                                      </p:cBhvr>
                                      <p:tavLst>
                                        <p:tav tm="0">
                                          <p:val>
                                            <p:strVal val="#ppt_w*0.70"/>
                                          </p:val>
                                        </p:tav>
                                        <p:tav tm="100000">
                                          <p:val>
                                            <p:strVal val="#ppt_w"/>
                                          </p:val>
                                        </p:tav>
                                      </p:tavLst>
                                    </p:anim>
                                    <p:anim calcmode="lin" valueType="num">
                                      <p:cBhvr>
                                        <p:cTn id="518" dur="1000" fill="hold"/>
                                        <p:tgtEl>
                                          <p:spTgt spid="12381"/>
                                        </p:tgtEl>
                                        <p:attrNameLst>
                                          <p:attrName>ppt_h</p:attrName>
                                        </p:attrNameLst>
                                      </p:cBhvr>
                                      <p:tavLst>
                                        <p:tav tm="0">
                                          <p:val>
                                            <p:strVal val="#ppt_h"/>
                                          </p:val>
                                        </p:tav>
                                        <p:tav tm="100000">
                                          <p:val>
                                            <p:strVal val="#ppt_h"/>
                                          </p:val>
                                        </p:tav>
                                      </p:tavLst>
                                    </p:anim>
                                    <p:animEffect transition="in" filter="fade">
                                      <p:cBhvr>
                                        <p:cTn id="519" dur="1000"/>
                                        <p:tgtEl>
                                          <p:spTgt spid="12381"/>
                                        </p:tgtEl>
                                      </p:cBhvr>
                                    </p:animEffect>
                                  </p:childTnLst>
                                  <p:subTnLst>
                                    <p:set>
                                      <p:cBhvr override="childStyle">
                                        <p:cTn dur="1" fill="hold" display="0" masterRel="sameClick" afterEffect="1">
                                          <p:stCondLst>
                                            <p:cond evt="end" delay="0">
                                              <p:tn val="515"/>
                                            </p:cond>
                                          </p:stCondLst>
                                        </p:cTn>
                                        <p:tgtEl>
                                          <p:spTgt spid="12381"/>
                                        </p:tgtEl>
                                        <p:attrNameLst>
                                          <p:attrName>style.visibility</p:attrName>
                                        </p:attrNameLst>
                                      </p:cBhvr>
                                      <p:to>
                                        <p:strVal val="hidden"/>
                                      </p:to>
                                    </p:set>
                                    <p:audio>
                                      <p:cMediaNode>
                                        <p:cTn display="0" masterRel="sameClick">
                                          <p:stCondLst>
                                            <p:cond evt="begin" delay="0">
                                              <p:tn val="515"/>
                                            </p:cond>
                                          </p:stCondLst>
                                          <p:endCondLst>
                                            <p:cond evt="onStopAudio" delay="0">
                                              <p:tgtEl>
                                                <p:sldTgt/>
                                              </p:tgtEl>
                                            </p:cond>
                                          </p:endCondLst>
                                        </p:cTn>
                                        <p:tgtEl>
                                          <p:sndTgt r:embed="rId2" name="Large_clock_tick.wav"/>
                                        </p:tgtEl>
                                      </p:cMediaNode>
                                    </p:audio>
                                  </p:subTnLst>
                                </p:cTn>
                              </p:par>
                            </p:childTnLst>
                          </p:cTn>
                        </p:par>
                        <p:par>
                          <p:cTn id="520" fill="hold" nodeType="afterGroup">
                            <p:stCondLst>
                              <p:cond delay="86000"/>
                            </p:stCondLst>
                            <p:childTnLst>
                              <p:par>
                                <p:cTn id="521" presetID="55" presetClass="entr" presetSubtype="0" fill="hold" grpId="0" nodeType="afterEffect">
                                  <p:stCondLst>
                                    <p:cond delay="0"/>
                                  </p:stCondLst>
                                  <p:childTnLst>
                                    <p:set>
                                      <p:cBhvr>
                                        <p:cTn id="522" dur="1" fill="hold">
                                          <p:stCondLst>
                                            <p:cond delay="0"/>
                                          </p:stCondLst>
                                        </p:cTn>
                                        <p:tgtEl>
                                          <p:spTgt spid="12382"/>
                                        </p:tgtEl>
                                        <p:attrNameLst>
                                          <p:attrName>style.visibility</p:attrName>
                                        </p:attrNameLst>
                                      </p:cBhvr>
                                      <p:to>
                                        <p:strVal val="visible"/>
                                      </p:to>
                                    </p:set>
                                    <p:anim calcmode="lin" valueType="num">
                                      <p:cBhvr>
                                        <p:cTn id="523" dur="1000" fill="hold"/>
                                        <p:tgtEl>
                                          <p:spTgt spid="12382"/>
                                        </p:tgtEl>
                                        <p:attrNameLst>
                                          <p:attrName>ppt_w</p:attrName>
                                        </p:attrNameLst>
                                      </p:cBhvr>
                                      <p:tavLst>
                                        <p:tav tm="0">
                                          <p:val>
                                            <p:strVal val="#ppt_w*0.70"/>
                                          </p:val>
                                        </p:tav>
                                        <p:tav tm="100000">
                                          <p:val>
                                            <p:strVal val="#ppt_w"/>
                                          </p:val>
                                        </p:tav>
                                      </p:tavLst>
                                    </p:anim>
                                    <p:anim calcmode="lin" valueType="num">
                                      <p:cBhvr>
                                        <p:cTn id="524" dur="1000" fill="hold"/>
                                        <p:tgtEl>
                                          <p:spTgt spid="12382"/>
                                        </p:tgtEl>
                                        <p:attrNameLst>
                                          <p:attrName>ppt_h</p:attrName>
                                        </p:attrNameLst>
                                      </p:cBhvr>
                                      <p:tavLst>
                                        <p:tav tm="0">
                                          <p:val>
                                            <p:strVal val="#ppt_h"/>
                                          </p:val>
                                        </p:tav>
                                        <p:tav tm="100000">
                                          <p:val>
                                            <p:strVal val="#ppt_h"/>
                                          </p:val>
                                        </p:tav>
                                      </p:tavLst>
                                    </p:anim>
                                    <p:animEffect transition="in" filter="fade">
                                      <p:cBhvr>
                                        <p:cTn id="525" dur="1000"/>
                                        <p:tgtEl>
                                          <p:spTgt spid="12382"/>
                                        </p:tgtEl>
                                      </p:cBhvr>
                                    </p:animEffect>
                                  </p:childTnLst>
                                  <p:subTnLst>
                                    <p:set>
                                      <p:cBhvr override="childStyle">
                                        <p:cTn dur="1" fill="hold" display="0" masterRel="sameClick" afterEffect="1">
                                          <p:stCondLst>
                                            <p:cond evt="end" delay="0">
                                              <p:tn val="521"/>
                                            </p:cond>
                                          </p:stCondLst>
                                        </p:cTn>
                                        <p:tgtEl>
                                          <p:spTgt spid="12382"/>
                                        </p:tgtEl>
                                        <p:attrNameLst>
                                          <p:attrName>style.visibility</p:attrName>
                                        </p:attrNameLst>
                                      </p:cBhvr>
                                      <p:to>
                                        <p:strVal val="hidden"/>
                                      </p:to>
                                    </p:set>
                                    <p:audio>
                                      <p:cMediaNode>
                                        <p:cTn display="0" masterRel="sameClick">
                                          <p:stCondLst>
                                            <p:cond evt="begin" delay="0">
                                              <p:tn val="521"/>
                                            </p:cond>
                                          </p:stCondLst>
                                          <p:endCondLst>
                                            <p:cond evt="onStopAudio" delay="0">
                                              <p:tgtEl>
                                                <p:sldTgt/>
                                              </p:tgtEl>
                                            </p:cond>
                                          </p:endCondLst>
                                        </p:cTn>
                                        <p:tgtEl>
                                          <p:sndTgt r:embed="rId2" name="Large_clock_tick.wav"/>
                                        </p:tgtEl>
                                      </p:cMediaNode>
                                    </p:audio>
                                  </p:subTnLst>
                                </p:cTn>
                              </p:par>
                            </p:childTnLst>
                          </p:cTn>
                        </p:par>
                        <p:par>
                          <p:cTn id="526" fill="hold" nodeType="afterGroup">
                            <p:stCondLst>
                              <p:cond delay="87000"/>
                            </p:stCondLst>
                            <p:childTnLst>
                              <p:par>
                                <p:cTn id="527" presetID="55" presetClass="entr" presetSubtype="0" fill="hold" grpId="0" nodeType="afterEffect">
                                  <p:stCondLst>
                                    <p:cond delay="0"/>
                                  </p:stCondLst>
                                  <p:childTnLst>
                                    <p:set>
                                      <p:cBhvr>
                                        <p:cTn id="528" dur="1" fill="hold">
                                          <p:stCondLst>
                                            <p:cond delay="0"/>
                                          </p:stCondLst>
                                        </p:cTn>
                                        <p:tgtEl>
                                          <p:spTgt spid="12383"/>
                                        </p:tgtEl>
                                        <p:attrNameLst>
                                          <p:attrName>style.visibility</p:attrName>
                                        </p:attrNameLst>
                                      </p:cBhvr>
                                      <p:to>
                                        <p:strVal val="visible"/>
                                      </p:to>
                                    </p:set>
                                    <p:anim calcmode="lin" valueType="num">
                                      <p:cBhvr>
                                        <p:cTn id="529" dur="1000" fill="hold"/>
                                        <p:tgtEl>
                                          <p:spTgt spid="12383"/>
                                        </p:tgtEl>
                                        <p:attrNameLst>
                                          <p:attrName>ppt_w</p:attrName>
                                        </p:attrNameLst>
                                      </p:cBhvr>
                                      <p:tavLst>
                                        <p:tav tm="0">
                                          <p:val>
                                            <p:strVal val="#ppt_w*0.70"/>
                                          </p:val>
                                        </p:tav>
                                        <p:tav tm="100000">
                                          <p:val>
                                            <p:strVal val="#ppt_w"/>
                                          </p:val>
                                        </p:tav>
                                      </p:tavLst>
                                    </p:anim>
                                    <p:anim calcmode="lin" valueType="num">
                                      <p:cBhvr>
                                        <p:cTn id="530" dur="1000" fill="hold"/>
                                        <p:tgtEl>
                                          <p:spTgt spid="12383"/>
                                        </p:tgtEl>
                                        <p:attrNameLst>
                                          <p:attrName>ppt_h</p:attrName>
                                        </p:attrNameLst>
                                      </p:cBhvr>
                                      <p:tavLst>
                                        <p:tav tm="0">
                                          <p:val>
                                            <p:strVal val="#ppt_h"/>
                                          </p:val>
                                        </p:tav>
                                        <p:tav tm="100000">
                                          <p:val>
                                            <p:strVal val="#ppt_h"/>
                                          </p:val>
                                        </p:tav>
                                      </p:tavLst>
                                    </p:anim>
                                    <p:animEffect transition="in" filter="fade">
                                      <p:cBhvr>
                                        <p:cTn id="531" dur="1000"/>
                                        <p:tgtEl>
                                          <p:spTgt spid="12383"/>
                                        </p:tgtEl>
                                      </p:cBhvr>
                                    </p:animEffect>
                                  </p:childTnLst>
                                  <p:subTnLst>
                                    <p:set>
                                      <p:cBhvr override="childStyle">
                                        <p:cTn dur="1" fill="hold" display="0" masterRel="sameClick" afterEffect="1">
                                          <p:stCondLst>
                                            <p:cond evt="end" delay="0">
                                              <p:tn val="527"/>
                                            </p:cond>
                                          </p:stCondLst>
                                        </p:cTn>
                                        <p:tgtEl>
                                          <p:spTgt spid="12383"/>
                                        </p:tgtEl>
                                        <p:attrNameLst>
                                          <p:attrName>style.visibility</p:attrName>
                                        </p:attrNameLst>
                                      </p:cBhvr>
                                      <p:to>
                                        <p:strVal val="hidden"/>
                                      </p:to>
                                    </p:set>
                                    <p:audio>
                                      <p:cMediaNode>
                                        <p:cTn display="0" masterRel="sameClick">
                                          <p:stCondLst>
                                            <p:cond evt="begin" delay="0">
                                              <p:tn val="527"/>
                                            </p:cond>
                                          </p:stCondLst>
                                          <p:endCondLst>
                                            <p:cond evt="onStopAudio" delay="0">
                                              <p:tgtEl>
                                                <p:sldTgt/>
                                              </p:tgtEl>
                                            </p:cond>
                                          </p:endCondLst>
                                        </p:cTn>
                                        <p:tgtEl>
                                          <p:sndTgt r:embed="rId2" name="Large_clock_tick.wav"/>
                                        </p:tgtEl>
                                      </p:cMediaNode>
                                    </p:audio>
                                  </p:subTnLst>
                                </p:cTn>
                              </p:par>
                            </p:childTnLst>
                          </p:cTn>
                        </p:par>
                        <p:par>
                          <p:cTn id="532" fill="hold" nodeType="afterGroup">
                            <p:stCondLst>
                              <p:cond delay="88000"/>
                            </p:stCondLst>
                            <p:childTnLst>
                              <p:par>
                                <p:cTn id="533" presetID="55" presetClass="entr" presetSubtype="0" fill="hold" grpId="0" nodeType="afterEffect">
                                  <p:stCondLst>
                                    <p:cond delay="0"/>
                                  </p:stCondLst>
                                  <p:childTnLst>
                                    <p:set>
                                      <p:cBhvr>
                                        <p:cTn id="534" dur="1" fill="hold">
                                          <p:stCondLst>
                                            <p:cond delay="0"/>
                                          </p:stCondLst>
                                        </p:cTn>
                                        <p:tgtEl>
                                          <p:spTgt spid="12384"/>
                                        </p:tgtEl>
                                        <p:attrNameLst>
                                          <p:attrName>style.visibility</p:attrName>
                                        </p:attrNameLst>
                                      </p:cBhvr>
                                      <p:to>
                                        <p:strVal val="visible"/>
                                      </p:to>
                                    </p:set>
                                    <p:anim calcmode="lin" valueType="num">
                                      <p:cBhvr>
                                        <p:cTn id="535" dur="1000" fill="hold"/>
                                        <p:tgtEl>
                                          <p:spTgt spid="12384"/>
                                        </p:tgtEl>
                                        <p:attrNameLst>
                                          <p:attrName>ppt_w</p:attrName>
                                        </p:attrNameLst>
                                      </p:cBhvr>
                                      <p:tavLst>
                                        <p:tav tm="0">
                                          <p:val>
                                            <p:strVal val="#ppt_w*0.70"/>
                                          </p:val>
                                        </p:tav>
                                        <p:tav tm="100000">
                                          <p:val>
                                            <p:strVal val="#ppt_w"/>
                                          </p:val>
                                        </p:tav>
                                      </p:tavLst>
                                    </p:anim>
                                    <p:anim calcmode="lin" valueType="num">
                                      <p:cBhvr>
                                        <p:cTn id="536" dur="1000" fill="hold"/>
                                        <p:tgtEl>
                                          <p:spTgt spid="12384"/>
                                        </p:tgtEl>
                                        <p:attrNameLst>
                                          <p:attrName>ppt_h</p:attrName>
                                        </p:attrNameLst>
                                      </p:cBhvr>
                                      <p:tavLst>
                                        <p:tav tm="0">
                                          <p:val>
                                            <p:strVal val="#ppt_h"/>
                                          </p:val>
                                        </p:tav>
                                        <p:tav tm="100000">
                                          <p:val>
                                            <p:strVal val="#ppt_h"/>
                                          </p:val>
                                        </p:tav>
                                      </p:tavLst>
                                    </p:anim>
                                    <p:animEffect transition="in" filter="fade">
                                      <p:cBhvr>
                                        <p:cTn id="537" dur="1000"/>
                                        <p:tgtEl>
                                          <p:spTgt spid="12384"/>
                                        </p:tgtEl>
                                      </p:cBhvr>
                                    </p:animEffect>
                                  </p:childTnLst>
                                  <p:subTnLst>
                                    <p:set>
                                      <p:cBhvr override="childStyle">
                                        <p:cTn dur="1" fill="hold" display="0" masterRel="sameClick" afterEffect="1">
                                          <p:stCondLst>
                                            <p:cond evt="end" delay="0">
                                              <p:tn val="533"/>
                                            </p:cond>
                                          </p:stCondLst>
                                        </p:cTn>
                                        <p:tgtEl>
                                          <p:spTgt spid="12384"/>
                                        </p:tgtEl>
                                        <p:attrNameLst>
                                          <p:attrName>style.visibility</p:attrName>
                                        </p:attrNameLst>
                                      </p:cBhvr>
                                      <p:to>
                                        <p:strVal val="hidden"/>
                                      </p:to>
                                    </p:set>
                                    <p:audio>
                                      <p:cMediaNode>
                                        <p:cTn display="0" masterRel="sameClick">
                                          <p:stCondLst>
                                            <p:cond evt="begin" delay="0">
                                              <p:tn val="533"/>
                                            </p:cond>
                                          </p:stCondLst>
                                          <p:endCondLst>
                                            <p:cond evt="onStopAudio" delay="0">
                                              <p:tgtEl>
                                                <p:sldTgt/>
                                              </p:tgtEl>
                                            </p:cond>
                                          </p:endCondLst>
                                        </p:cTn>
                                        <p:tgtEl>
                                          <p:sndTgt r:embed="rId2" name="Large_clock_tick.wav"/>
                                        </p:tgtEl>
                                      </p:cMediaNode>
                                    </p:audio>
                                  </p:subTnLst>
                                </p:cTn>
                              </p:par>
                            </p:childTnLst>
                          </p:cTn>
                        </p:par>
                        <p:par>
                          <p:cTn id="538" fill="hold" nodeType="afterGroup">
                            <p:stCondLst>
                              <p:cond delay="89000"/>
                            </p:stCondLst>
                            <p:childTnLst>
                              <p:par>
                                <p:cTn id="539" presetID="55" presetClass="entr" presetSubtype="0" fill="hold" grpId="0" nodeType="afterEffect">
                                  <p:stCondLst>
                                    <p:cond delay="0"/>
                                  </p:stCondLst>
                                  <p:childTnLst>
                                    <p:set>
                                      <p:cBhvr>
                                        <p:cTn id="540" dur="1" fill="hold">
                                          <p:stCondLst>
                                            <p:cond delay="0"/>
                                          </p:stCondLst>
                                        </p:cTn>
                                        <p:tgtEl>
                                          <p:spTgt spid="12385"/>
                                        </p:tgtEl>
                                        <p:attrNameLst>
                                          <p:attrName>style.visibility</p:attrName>
                                        </p:attrNameLst>
                                      </p:cBhvr>
                                      <p:to>
                                        <p:strVal val="visible"/>
                                      </p:to>
                                    </p:set>
                                    <p:anim calcmode="lin" valueType="num">
                                      <p:cBhvr>
                                        <p:cTn id="541" dur="1000" fill="hold"/>
                                        <p:tgtEl>
                                          <p:spTgt spid="12385"/>
                                        </p:tgtEl>
                                        <p:attrNameLst>
                                          <p:attrName>ppt_w</p:attrName>
                                        </p:attrNameLst>
                                      </p:cBhvr>
                                      <p:tavLst>
                                        <p:tav tm="0">
                                          <p:val>
                                            <p:strVal val="#ppt_w*0.70"/>
                                          </p:val>
                                        </p:tav>
                                        <p:tav tm="100000">
                                          <p:val>
                                            <p:strVal val="#ppt_w"/>
                                          </p:val>
                                        </p:tav>
                                      </p:tavLst>
                                    </p:anim>
                                    <p:anim calcmode="lin" valueType="num">
                                      <p:cBhvr>
                                        <p:cTn id="542" dur="1000" fill="hold"/>
                                        <p:tgtEl>
                                          <p:spTgt spid="12385"/>
                                        </p:tgtEl>
                                        <p:attrNameLst>
                                          <p:attrName>ppt_h</p:attrName>
                                        </p:attrNameLst>
                                      </p:cBhvr>
                                      <p:tavLst>
                                        <p:tav tm="0">
                                          <p:val>
                                            <p:strVal val="#ppt_h"/>
                                          </p:val>
                                        </p:tav>
                                        <p:tav tm="100000">
                                          <p:val>
                                            <p:strVal val="#ppt_h"/>
                                          </p:val>
                                        </p:tav>
                                      </p:tavLst>
                                    </p:anim>
                                    <p:animEffect transition="in" filter="fade">
                                      <p:cBhvr>
                                        <p:cTn id="543" dur="1000"/>
                                        <p:tgtEl>
                                          <p:spTgt spid="12385"/>
                                        </p:tgtEl>
                                      </p:cBhvr>
                                    </p:animEffect>
                                  </p:childTnLst>
                                  <p:subTnLst>
                                    <p:set>
                                      <p:cBhvr override="childStyle">
                                        <p:cTn dur="1" fill="hold" display="0" masterRel="sameClick" afterEffect="1">
                                          <p:stCondLst>
                                            <p:cond evt="end" delay="0">
                                              <p:tn val="539"/>
                                            </p:cond>
                                          </p:stCondLst>
                                        </p:cTn>
                                        <p:tgtEl>
                                          <p:spTgt spid="12385"/>
                                        </p:tgtEl>
                                        <p:attrNameLst>
                                          <p:attrName>style.visibility</p:attrName>
                                        </p:attrNameLst>
                                      </p:cBhvr>
                                      <p:to>
                                        <p:strVal val="hidden"/>
                                      </p:to>
                                    </p:set>
                                    <p:audio>
                                      <p:cMediaNode>
                                        <p:cTn display="0" masterRel="sameClick">
                                          <p:stCondLst>
                                            <p:cond evt="begin" delay="0">
                                              <p:tn val="539"/>
                                            </p:cond>
                                          </p:stCondLst>
                                          <p:endCondLst>
                                            <p:cond evt="onStopAudio" delay="0">
                                              <p:tgtEl>
                                                <p:sldTgt/>
                                              </p:tgtEl>
                                            </p:cond>
                                          </p:endCondLst>
                                        </p:cTn>
                                        <p:tgtEl>
                                          <p:sndTgt r:embed="rId2" name="Large_clock_tick.wav"/>
                                        </p:tgtEl>
                                      </p:cMediaNode>
                                    </p:audio>
                                  </p:subTnLst>
                                </p:cTn>
                              </p:par>
                            </p:childTnLst>
                          </p:cTn>
                        </p:par>
                        <p:par>
                          <p:cTn id="544" fill="hold" nodeType="afterGroup">
                            <p:stCondLst>
                              <p:cond delay="90000"/>
                            </p:stCondLst>
                            <p:childTnLst>
                              <p:par>
                                <p:cTn id="545" presetID="55" presetClass="entr" presetSubtype="0" fill="hold" grpId="0" nodeType="afterEffect">
                                  <p:stCondLst>
                                    <p:cond delay="0"/>
                                  </p:stCondLst>
                                  <p:childTnLst>
                                    <p:set>
                                      <p:cBhvr>
                                        <p:cTn id="546" dur="1" fill="hold">
                                          <p:stCondLst>
                                            <p:cond delay="0"/>
                                          </p:stCondLst>
                                        </p:cTn>
                                        <p:tgtEl>
                                          <p:spTgt spid="12386"/>
                                        </p:tgtEl>
                                        <p:attrNameLst>
                                          <p:attrName>style.visibility</p:attrName>
                                        </p:attrNameLst>
                                      </p:cBhvr>
                                      <p:to>
                                        <p:strVal val="visible"/>
                                      </p:to>
                                    </p:set>
                                    <p:anim calcmode="lin" valueType="num">
                                      <p:cBhvr>
                                        <p:cTn id="547" dur="1000" fill="hold"/>
                                        <p:tgtEl>
                                          <p:spTgt spid="12386"/>
                                        </p:tgtEl>
                                        <p:attrNameLst>
                                          <p:attrName>ppt_w</p:attrName>
                                        </p:attrNameLst>
                                      </p:cBhvr>
                                      <p:tavLst>
                                        <p:tav tm="0">
                                          <p:val>
                                            <p:strVal val="#ppt_w*0.70"/>
                                          </p:val>
                                        </p:tav>
                                        <p:tav tm="100000">
                                          <p:val>
                                            <p:strVal val="#ppt_w"/>
                                          </p:val>
                                        </p:tav>
                                      </p:tavLst>
                                    </p:anim>
                                    <p:anim calcmode="lin" valueType="num">
                                      <p:cBhvr>
                                        <p:cTn id="548" dur="1000" fill="hold"/>
                                        <p:tgtEl>
                                          <p:spTgt spid="12386"/>
                                        </p:tgtEl>
                                        <p:attrNameLst>
                                          <p:attrName>ppt_h</p:attrName>
                                        </p:attrNameLst>
                                      </p:cBhvr>
                                      <p:tavLst>
                                        <p:tav tm="0">
                                          <p:val>
                                            <p:strVal val="#ppt_h"/>
                                          </p:val>
                                        </p:tav>
                                        <p:tav tm="100000">
                                          <p:val>
                                            <p:strVal val="#ppt_h"/>
                                          </p:val>
                                        </p:tav>
                                      </p:tavLst>
                                    </p:anim>
                                    <p:animEffect transition="in" filter="fade">
                                      <p:cBhvr>
                                        <p:cTn id="549" dur="1000"/>
                                        <p:tgtEl>
                                          <p:spTgt spid="12386"/>
                                        </p:tgtEl>
                                      </p:cBhvr>
                                    </p:animEffect>
                                  </p:childTnLst>
                                  <p:subTnLst>
                                    <p:set>
                                      <p:cBhvr override="childStyle">
                                        <p:cTn dur="1" fill="hold" display="0" masterRel="sameClick" afterEffect="1">
                                          <p:stCondLst>
                                            <p:cond evt="end" delay="0">
                                              <p:tn val="545"/>
                                            </p:cond>
                                          </p:stCondLst>
                                        </p:cTn>
                                        <p:tgtEl>
                                          <p:spTgt spid="12386"/>
                                        </p:tgtEl>
                                        <p:attrNameLst>
                                          <p:attrName>style.visibility</p:attrName>
                                        </p:attrNameLst>
                                      </p:cBhvr>
                                      <p:to>
                                        <p:strVal val="hidden"/>
                                      </p:to>
                                    </p:set>
                                    <p:audio>
                                      <p:cMediaNode vol="30000">
                                        <p:cTn display="0" masterRel="sameClick">
                                          <p:stCondLst>
                                            <p:cond evt="begin" delay="0">
                                              <p:tn val="545"/>
                                            </p:cond>
                                          </p:stCondLst>
                                          <p:endCondLst>
                                            <p:cond evt="onStopAudio" delay="0">
                                              <p:tgtEl>
                                                <p:sldTgt/>
                                              </p:tgtEl>
                                            </p:cond>
                                          </p:endCondLst>
                                        </p:cTn>
                                        <p:tgtEl>
                                          <p:sndTgt r:embed="rId2" name="Large_clock_tick.wav"/>
                                        </p:tgtEl>
                                      </p:cMediaNode>
                                    </p:audio>
                                  </p:subTnLst>
                                </p:cTn>
                              </p:par>
                            </p:childTnLst>
                          </p:cTn>
                        </p:par>
                        <p:par>
                          <p:cTn id="550" fill="hold" nodeType="afterGroup">
                            <p:stCondLst>
                              <p:cond delay="91000"/>
                            </p:stCondLst>
                            <p:childTnLst>
                              <p:par>
                                <p:cTn id="551" presetID="55" presetClass="entr" presetSubtype="0" fill="hold" grpId="0" nodeType="afterEffect">
                                  <p:stCondLst>
                                    <p:cond delay="0"/>
                                  </p:stCondLst>
                                  <p:childTnLst>
                                    <p:set>
                                      <p:cBhvr>
                                        <p:cTn id="552" dur="1" fill="hold">
                                          <p:stCondLst>
                                            <p:cond delay="0"/>
                                          </p:stCondLst>
                                        </p:cTn>
                                        <p:tgtEl>
                                          <p:spTgt spid="12387"/>
                                        </p:tgtEl>
                                        <p:attrNameLst>
                                          <p:attrName>style.visibility</p:attrName>
                                        </p:attrNameLst>
                                      </p:cBhvr>
                                      <p:to>
                                        <p:strVal val="visible"/>
                                      </p:to>
                                    </p:set>
                                    <p:anim calcmode="lin" valueType="num">
                                      <p:cBhvr>
                                        <p:cTn id="553" dur="1000" fill="hold"/>
                                        <p:tgtEl>
                                          <p:spTgt spid="12387"/>
                                        </p:tgtEl>
                                        <p:attrNameLst>
                                          <p:attrName>ppt_w</p:attrName>
                                        </p:attrNameLst>
                                      </p:cBhvr>
                                      <p:tavLst>
                                        <p:tav tm="0">
                                          <p:val>
                                            <p:strVal val="#ppt_w*0.70"/>
                                          </p:val>
                                        </p:tav>
                                        <p:tav tm="100000">
                                          <p:val>
                                            <p:strVal val="#ppt_w"/>
                                          </p:val>
                                        </p:tav>
                                      </p:tavLst>
                                    </p:anim>
                                    <p:anim calcmode="lin" valueType="num">
                                      <p:cBhvr>
                                        <p:cTn id="554" dur="1000" fill="hold"/>
                                        <p:tgtEl>
                                          <p:spTgt spid="12387"/>
                                        </p:tgtEl>
                                        <p:attrNameLst>
                                          <p:attrName>ppt_h</p:attrName>
                                        </p:attrNameLst>
                                      </p:cBhvr>
                                      <p:tavLst>
                                        <p:tav tm="0">
                                          <p:val>
                                            <p:strVal val="#ppt_h"/>
                                          </p:val>
                                        </p:tav>
                                        <p:tav tm="100000">
                                          <p:val>
                                            <p:strVal val="#ppt_h"/>
                                          </p:val>
                                        </p:tav>
                                      </p:tavLst>
                                    </p:anim>
                                    <p:animEffect transition="in" filter="fade">
                                      <p:cBhvr>
                                        <p:cTn id="555" dur="1000"/>
                                        <p:tgtEl>
                                          <p:spTgt spid="12387"/>
                                        </p:tgtEl>
                                      </p:cBhvr>
                                    </p:animEffect>
                                  </p:childTnLst>
                                  <p:subTnLst>
                                    <p:set>
                                      <p:cBhvr override="childStyle">
                                        <p:cTn dur="1" fill="hold" display="0" masterRel="sameClick" afterEffect="1">
                                          <p:stCondLst>
                                            <p:cond evt="end" delay="0">
                                              <p:tn val="551"/>
                                            </p:cond>
                                          </p:stCondLst>
                                        </p:cTn>
                                        <p:tgtEl>
                                          <p:spTgt spid="12387"/>
                                        </p:tgtEl>
                                        <p:attrNameLst>
                                          <p:attrName>style.visibility</p:attrName>
                                        </p:attrNameLst>
                                      </p:cBhvr>
                                      <p:to>
                                        <p:strVal val="hidden"/>
                                      </p:to>
                                    </p:set>
                                    <p:audio>
                                      <p:cMediaNode>
                                        <p:cTn display="0" masterRel="sameClick">
                                          <p:stCondLst>
                                            <p:cond evt="begin" delay="0">
                                              <p:tn val="551"/>
                                            </p:cond>
                                          </p:stCondLst>
                                          <p:endCondLst>
                                            <p:cond evt="onStopAudio" delay="0">
                                              <p:tgtEl>
                                                <p:sldTgt/>
                                              </p:tgtEl>
                                            </p:cond>
                                          </p:endCondLst>
                                        </p:cTn>
                                        <p:tgtEl>
                                          <p:sndTgt r:embed="rId2" name="Large_clock_tick.wav"/>
                                        </p:tgtEl>
                                      </p:cMediaNode>
                                    </p:audio>
                                  </p:subTnLst>
                                </p:cTn>
                              </p:par>
                            </p:childTnLst>
                          </p:cTn>
                        </p:par>
                        <p:par>
                          <p:cTn id="556" fill="hold" nodeType="afterGroup">
                            <p:stCondLst>
                              <p:cond delay="92000"/>
                            </p:stCondLst>
                            <p:childTnLst>
                              <p:par>
                                <p:cTn id="557" presetID="55" presetClass="entr" presetSubtype="0" fill="hold" grpId="0" nodeType="afterEffect">
                                  <p:stCondLst>
                                    <p:cond delay="0"/>
                                  </p:stCondLst>
                                  <p:childTnLst>
                                    <p:set>
                                      <p:cBhvr>
                                        <p:cTn id="558" dur="1" fill="hold">
                                          <p:stCondLst>
                                            <p:cond delay="0"/>
                                          </p:stCondLst>
                                        </p:cTn>
                                        <p:tgtEl>
                                          <p:spTgt spid="12388"/>
                                        </p:tgtEl>
                                        <p:attrNameLst>
                                          <p:attrName>style.visibility</p:attrName>
                                        </p:attrNameLst>
                                      </p:cBhvr>
                                      <p:to>
                                        <p:strVal val="visible"/>
                                      </p:to>
                                    </p:set>
                                    <p:anim calcmode="lin" valueType="num">
                                      <p:cBhvr>
                                        <p:cTn id="559" dur="1000" fill="hold"/>
                                        <p:tgtEl>
                                          <p:spTgt spid="12388"/>
                                        </p:tgtEl>
                                        <p:attrNameLst>
                                          <p:attrName>ppt_w</p:attrName>
                                        </p:attrNameLst>
                                      </p:cBhvr>
                                      <p:tavLst>
                                        <p:tav tm="0">
                                          <p:val>
                                            <p:strVal val="#ppt_w*0.70"/>
                                          </p:val>
                                        </p:tav>
                                        <p:tav tm="100000">
                                          <p:val>
                                            <p:strVal val="#ppt_w"/>
                                          </p:val>
                                        </p:tav>
                                      </p:tavLst>
                                    </p:anim>
                                    <p:anim calcmode="lin" valueType="num">
                                      <p:cBhvr>
                                        <p:cTn id="560" dur="1000" fill="hold"/>
                                        <p:tgtEl>
                                          <p:spTgt spid="12388"/>
                                        </p:tgtEl>
                                        <p:attrNameLst>
                                          <p:attrName>ppt_h</p:attrName>
                                        </p:attrNameLst>
                                      </p:cBhvr>
                                      <p:tavLst>
                                        <p:tav tm="0">
                                          <p:val>
                                            <p:strVal val="#ppt_h"/>
                                          </p:val>
                                        </p:tav>
                                        <p:tav tm="100000">
                                          <p:val>
                                            <p:strVal val="#ppt_h"/>
                                          </p:val>
                                        </p:tav>
                                      </p:tavLst>
                                    </p:anim>
                                    <p:animEffect transition="in" filter="fade">
                                      <p:cBhvr>
                                        <p:cTn id="561" dur="1000"/>
                                        <p:tgtEl>
                                          <p:spTgt spid="12388"/>
                                        </p:tgtEl>
                                      </p:cBhvr>
                                    </p:animEffect>
                                  </p:childTnLst>
                                  <p:subTnLst>
                                    <p:set>
                                      <p:cBhvr override="childStyle">
                                        <p:cTn dur="1" fill="hold" display="0" masterRel="sameClick" afterEffect="1">
                                          <p:stCondLst>
                                            <p:cond evt="end" delay="0">
                                              <p:tn val="557"/>
                                            </p:cond>
                                          </p:stCondLst>
                                        </p:cTn>
                                        <p:tgtEl>
                                          <p:spTgt spid="12388"/>
                                        </p:tgtEl>
                                        <p:attrNameLst>
                                          <p:attrName>style.visibility</p:attrName>
                                        </p:attrNameLst>
                                      </p:cBhvr>
                                      <p:to>
                                        <p:strVal val="hidden"/>
                                      </p:to>
                                    </p:set>
                                    <p:audio>
                                      <p:cMediaNode>
                                        <p:cTn display="0" masterRel="sameClick">
                                          <p:stCondLst>
                                            <p:cond evt="begin" delay="0">
                                              <p:tn val="557"/>
                                            </p:cond>
                                          </p:stCondLst>
                                          <p:endCondLst>
                                            <p:cond evt="onStopAudio" delay="0">
                                              <p:tgtEl>
                                                <p:sldTgt/>
                                              </p:tgtEl>
                                            </p:cond>
                                          </p:endCondLst>
                                        </p:cTn>
                                        <p:tgtEl>
                                          <p:sndTgt r:embed="rId2" name="Large_clock_tick.wav"/>
                                        </p:tgtEl>
                                      </p:cMediaNode>
                                    </p:audio>
                                  </p:subTnLst>
                                </p:cTn>
                              </p:par>
                            </p:childTnLst>
                          </p:cTn>
                        </p:par>
                        <p:par>
                          <p:cTn id="562" fill="hold" nodeType="afterGroup">
                            <p:stCondLst>
                              <p:cond delay="93000"/>
                            </p:stCondLst>
                            <p:childTnLst>
                              <p:par>
                                <p:cTn id="563" presetID="55" presetClass="entr" presetSubtype="0" fill="hold" grpId="0" nodeType="afterEffect">
                                  <p:stCondLst>
                                    <p:cond delay="0"/>
                                  </p:stCondLst>
                                  <p:childTnLst>
                                    <p:set>
                                      <p:cBhvr>
                                        <p:cTn id="564" dur="1" fill="hold">
                                          <p:stCondLst>
                                            <p:cond delay="0"/>
                                          </p:stCondLst>
                                        </p:cTn>
                                        <p:tgtEl>
                                          <p:spTgt spid="12389"/>
                                        </p:tgtEl>
                                        <p:attrNameLst>
                                          <p:attrName>style.visibility</p:attrName>
                                        </p:attrNameLst>
                                      </p:cBhvr>
                                      <p:to>
                                        <p:strVal val="visible"/>
                                      </p:to>
                                    </p:set>
                                    <p:anim calcmode="lin" valueType="num">
                                      <p:cBhvr>
                                        <p:cTn id="565" dur="1000" fill="hold"/>
                                        <p:tgtEl>
                                          <p:spTgt spid="12389"/>
                                        </p:tgtEl>
                                        <p:attrNameLst>
                                          <p:attrName>ppt_w</p:attrName>
                                        </p:attrNameLst>
                                      </p:cBhvr>
                                      <p:tavLst>
                                        <p:tav tm="0">
                                          <p:val>
                                            <p:strVal val="#ppt_w*0.70"/>
                                          </p:val>
                                        </p:tav>
                                        <p:tav tm="100000">
                                          <p:val>
                                            <p:strVal val="#ppt_w"/>
                                          </p:val>
                                        </p:tav>
                                      </p:tavLst>
                                    </p:anim>
                                    <p:anim calcmode="lin" valueType="num">
                                      <p:cBhvr>
                                        <p:cTn id="566" dur="1000" fill="hold"/>
                                        <p:tgtEl>
                                          <p:spTgt spid="12389"/>
                                        </p:tgtEl>
                                        <p:attrNameLst>
                                          <p:attrName>ppt_h</p:attrName>
                                        </p:attrNameLst>
                                      </p:cBhvr>
                                      <p:tavLst>
                                        <p:tav tm="0">
                                          <p:val>
                                            <p:strVal val="#ppt_h"/>
                                          </p:val>
                                        </p:tav>
                                        <p:tav tm="100000">
                                          <p:val>
                                            <p:strVal val="#ppt_h"/>
                                          </p:val>
                                        </p:tav>
                                      </p:tavLst>
                                    </p:anim>
                                    <p:animEffect transition="in" filter="fade">
                                      <p:cBhvr>
                                        <p:cTn id="567" dur="1000"/>
                                        <p:tgtEl>
                                          <p:spTgt spid="12389"/>
                                        </p:tgtEl>
                                      </p:cBhvr>
                                    </p:animEffect>
                                  </p:childTnLst>
                                  <p:subTnLst>
                                    <p:set>
                                      <p:cBhvr override="childStyle">
                                        <p:cTn dur="1" fill="hold" display="0" masterRel="sameClick" afterEffect="1">
                                          <p:stCondLst>
                                            <p:cond evt="end" delay="0">
                                              <p:tn val="563"/>
                                            </p:cond>
                                          </p:stCondLst>
                                        </p:cTn>
                                        <p:tgtEl>
                                          <p:spTgt spid="12389"/>
                                        </p:tgtEl>
                                        <p:attrNameLst>
                                          <p:attrName>style.visibility</p:attrName>
                                        </p:attrNameLst>
                                      </p:cBhvr>
                                      <p:to>
                                        <p:strVal val="hidden"/>
                                      </p:to>
                                    </p:set>
                                    <p:audio>
                                      <p:cMediaNode>
                                        <p:cTn display="0" masterRel="sameClick">
                                          <p:stCondLst>
                                            <p:cond evt="begin" delay="0">
                                              <p:tn val="563"/>
                                            </p:cond>
                                          </p:stCondLst>
                                          <p:endCondLst>
                                            <p:cond evt="onStopAudio" delay="0">
                                              <p:tgtEl>
                                                <p:sldTgt/>
                                              </p:tgtEl>
                                            </p:cond>
                                          </p:endCondLst>
                                        </p:cTn>
                                        <p:tgtEl>
                                          <p:sndTgt r:embed="rId2" name="Large_clock_tick.wav"/>
                                        </p:tgtEl>
                                      </p:cMediaNode>
                                    </p:audio>
                                  </p:subTnLst>
                                </p:cTn>
                              </p:par>
                            </p:childTnLst>
                          </p:cTn>
                        </p:par>
                        <p:par>
                          <p:cTn id="568" fill="hold" nodeType="afterGroup">
                            <p:stCondLst>
                              <p:cond delay="94000"/>
                            </p:stCondLst>
                            <p:childTnLst>
                              <p:par>
                                <p:cTn id="569" presetID="55" presetClass="entr" presetSubtype="0" fill="hold" grpId="0" nodeType="afterEffect">
                                  <p:stCondLst>
                                    <p:cond delay="0"/>
                                  </p:stCondLst>
                                  <p:childTnLst>
                                    <p:set>
                                      <p:cBhvr>
                                        <p:cTn id="570" dur="1" fill="hold">
                                          <p:stCondLst>
                                            <p:cond delay="0"/>
                                          </p:stCondLst>
                                        </p:cTn>
                                        <p:tgtEl>
                                          <p:spTgt spid="12390"/>
                                        </p:tgtEl>
                                        <p:attrNameLst>
                                          <p:attrName>style.visibility</p:attrName>
                                        </p:attrNameLst>
                                      </p:cBhvr>
                                      <p:to>
                                        <p:strVal val="visible"/>
                                      </p:to>
                                    </p:set>
                                    <p:anim calcmode="lin" valueType="num">
                                      <p:cBhvr>
                                        <p:cTn id="571" dur="1000" fill="hold"/>
                                        <p:tgtEl>
                                          <p:spTgt spid="12390"/>
                                        </p:tgtEl>
                                        <p:attrNameLst>
                                          <p:attrName>ppt_w</p:attrName>
                                        </p:attrNameLst>
                                      </p:cBhvr>
                                      <p:tavLst>
                                        <p:tav tm="0">
                                          <p:val>
                                            <p:strVal val="#ppt_w*0.70"/>
                                          </p:val>
                                        </p:tav>
                                        <p:tav tm="100000">
                                          <p:val>
                                            <p:strVal val="#ppt_w"/>
                                          </p:val>
                                        </p:tav>
                                      </p:tavLst>
                                    </p:anim>
                                    <p:anim calcmode="lin" valueType="num">
                                      <p:cBhvr>
                                        <p:cTn id="572" dur="1000" fill="hold"/>
                                        <p:tgtEl>
                                          <p:spTgt spid="12390"/>
                                        </p:tgtEl>
                                        <p:attrNameLst>
                                          <p:attrName>ppt_h</p:attrName>
                                        </p:attrNameLst>
                                      </p:cBhvr>
                                      <p:tavLst>
                                        <p:tav tm="0">
                                          <p:val>
                                            <p:strVal val="#ppt_h"/>
                                          </p:val>
                                        </p:tav>
                                        <p:tav tm="100000">
                                          <p:val>
                                            <p:strVal val="#ppt_h"/>
                                          </p:val>
                                        </p:tav>
                                      </p:tavLst>
                                    </p:anim>
                                    <p:animEffect transition="in" filter="fade">
                                      <p:cBhvr>
                                        <p:cTn id="573" dur="1000"/>
                                        <p:tgtEl>
                                          <p:spTgt spid="12390"/>
                                        </p:tgtEl>
                                      </p:cBhvr>
                                    </p:animEffect>
                                  </p:childTnLst>
                                  <p:subTnLst>
                                    <p:set>
                                      <p:cBhvr override="childStyle">
                                        <p:cTn dur="1" fill="hold" display="0" masterRel="sameClick" afterEffect="1">
                                          <p:stCondLst>
                                            <p:cond evt="end" delay="0">
                                              <p:tn val="569"/>
                                            </p:cond>
                                          </p:stCondLst>
                                        </p:cTn>
                                        <p:tgtEl>
                                          <p:spTgt spid="12390"/>
                                        </p:tgtEl>
                                        <p:attrNameLst>
                                          <p:attrName>style.visibility</p:attrName>
                                        </p:attrNameLst>
                                      </p:cBhvr>
                                      <p:to>
                                        <p:strVal val="hidden"/>
                                      </p:to>
                                    </p:set>
                                    <p:audio>
                                      <p:cMediaNode>
                                        <p:cTn display="0" masterRel="sameClick">
                                          <p:stCondLst>
                                            <p:cond evt="begin" delay="0">
                                              <p:tn val="569"/>
                                            </p:cond>
                                          </p:stCondLst>
                                          <p:endCondLst>
                                            <p:cond evt="onStopAudio" delay="0">
                                              <p:tgtEl>
                                                <p:sldTgt/>
                                              </p:tgtEl>
                                            </p:cond>
                                          </p:endCondLst>
                                        </p:cTn>
                                        <p:tgtEl>
                                          <p:sndTgt r:embed="rId2" name="Large_clock_tick.wav"/>
                                        </p:tgtEl>
                                      </p:cMediaNode>
                                    </p:audio>
                                  </p:subTnLst>
                                </p:cTn>
                              </p:par>
                            </p:childTnLst>
                          </p:cTn>
                        </p:par>
                        <p:par>
                          <p:cTn id="574" fill="hold" nodeType="afterGroup">
                            <p:stCondLst>
                              <p:cond delay="95000"/>
                            </p:stCondLst>
                            <p:childTnLst>
                              <p:par>
                                <p:cTn id="575" presetID="55" presetClass="entr" presetSubtype="0" fill="hold" grpId="0" nodeType="afterEffect">
                                  <p:stCondLst>
                                    <p:cond delay="0"/>
                                  </p:stCondLst>
                                  <p:childTnLst>
                                    <p:set>
                                      <p:cBhvr>
                                        <p:cTn id="576" dur="1" fill="hold">
                                          <p:stCondLst>
                                            <p:cond delay="0"/>
                                          </p:stCondLst>
                                        </p:cTn>
                                        <p:tgtEl>
                                          <p:spTgt spid="12391"/>
                                        </p:tgtEl>
                                        <p:attrNameLst>
                                          <p:attrName>style.visibility</p:attrName>
                                        </p:attrNameLst>
                                      </p:cBhvr>
                                      <p:to>
                                        <p:strVal val="visible"/>
                                      </p:to>
                                    </p:set>
                                    <p:anim calcmode="lin" valueType="num">
                                      <p:cBhvr>
                                        <p:cTn id="577" dur="1000" fill="hold"/>
                                        <p:tgtEl>
                                          <p:spTgt spid="12391"/>
                                        </p:tgtEl>
                                        <p:attrNameLst>
                                          <p:attrName>ppt_w</p:attrName>
                                        </p:attrNameLst>
                                      </p:cBhvr>
                                      <p:tavLst>
                                        <p:tav tm="0">
                                          <p:val>
                                            <p:strVal val="#ppt_w*0.70"/>
                                          </p:val>
                                        </p:tav>
                                        <p:tav tm="100000">
                                          <p:val>
                                            <p:strVal val="#ppt_w"/>
                                          </p:val>
                                        </p:tav>
                                      </p:tavLst>
                                    </p:anim>
                                    <p:anim calcmode="lin" valueType="num">
                                      <p:cBhvr>
                                        <p:cTn id="578" dur="1000" fill="hold"/>
                                        <p:tgtEl>
                                          <p:spTgt spid="12391"/>
                                        </p:tgtEl>
                                        <p:attrNameLst>
                                          <p:attrName>ppt_h</p:attrName>
                                        </p:attrNameLst>
                                      </p:cBhvr>
                                      <p:tavLst>
                                        <p:tav tm="0">
                                          <p:val>
                                            <p:strVal val="#ppt_h"/>
                                          </p:val>
                                        </p:tav>
                                        <p:tav tm="100000">
                                          <p:val>
                                            <p:strVal val="#ppt_h"/>
                                          </p:val>
                                        </p:tav>
                                      </p:tavLst>
                                    </p:anim>
                                    <p:animEffect transition="in" filter="fade">
                                      <p:cBhvr>
                                        <p:cTn id="579" dur="1000"/>
                                        <p:tgtEl>
                                          <p:spTgt spid="12391"/>
                                        </p:tgtEl>
                                      </p:cBhvr>
                                    </p:animEffect>
                                  </p:childTnLst>
                                  <p:subTnLst>
                                    <p:set>
                                      <p:cBhvr override="childStyle">
                                        <p:cTn dur="1" fill="hold" display="0" masterRel="sameClick" afterEffect="1">
                                          <p:stCondLst>
                                            <p:cond evt="end" delay="0">
                                              <p:tn val="575"/>
                                            </p:cond>
                                          </p:stCondLst>
                                        </p:cTn>
                                        <p:tgtEl>
                                          <p:spTgt spid="12391"/>
                                        </p:tgtEl>
                                        <p:attrNameLst>
                                          <p:attrName>style.visibility</p:attrName>
                                        </p:attrNameLst>
                                      </p:cBhvr>
                                      <p:to>
                                        <p:strVal val="hidden"/>
                                      </p:to>
                                    </p:set>
                                    <p:audio>
                                      <p:cMediaNode>
                                        <p:cTn display="0" masterRel="sameClick">
                                          <p:stCondLst>
                                            <p:cond evt="begin" delay="0">
                                              <p:tn val="575"/>
                                            </p:cond>
                                          </p:stCondLst>
                                          <p:endCondLst>
                                            <p:cond evt="onStopAudio" delay="0">
                                              <p:tgtEl>
                                                <p:sldTgt/>
                                              </p:tgtEl>
                                            </p:cond>
                                          </p:endCondLst>
                                        </p:cTn>
                                        <p:tgtEl>
                                          <p:sndTgt r:embed="rId2" name="Large_clock_tick.wav"/>
                                        </p:tgtEl>
                                      </p:cMediaNode>
                                    </p:audio>
                                  </p:subTnLst>
                                </p:cTn>
                              </p:par>
                            </p:childTnLst>
                          </p:cTn>
                        </p:par>
                        <p:par>
                          <p:cTn id="580" fill="hold" nodeType="afterGroup">
                            <p:stCondLst>
                              <p:cond delay="96000"/>
                            </p:stCondLst>
                            <p:childTnLst>
                              <p:par>
                                <p:cTn id="581" presetID="55" presetClass="entr" presetSubtype="0" fill="hold" grpId="0" nodeType="afterEffect">
                                  <p:stCondLst>
                                    <p:cond delay="0"/>
                                  </p:stCondLst>
                                  <p:childTnLst>
                                    <p:set>
                                      <p:cBhvr>
                                        <p:cTn id="582" dur="1" fill="hold">
                                          <p:stCondLst>
                                            <p:cond delay="0"/>
                                          </p:stCondLst>
                                        </p:cTn>
                                        <p:tgtEl>
                                          <p:spTgt spid="12392"/>
                                        </p:tgtEl>
                                        <p:attrNameLst>
                                          <p:attrName>style.visibility</p:attrName>
                                        </p:attrNameLst>
                                      </p:cBhvr>
                                      <p:to>
                                        <p:strVal val="visible"/>
                                      </p:to>
                                    </p:set>
                                    <p:anim calcmode="lin" valueType="num">
                                      <p:cBhvr>
                                        <p:cTn id="583" dur="1000" fill="hold"/>
                                        <p:tgtEl>
                                          <p:spTgt spid="12392"/>
                                        </p:tgtEl>
                                        <p:attrNameLst>
                                          <p:attrName>ppt_w</p:attrName>
                                        </p:attrNameLst>
                                      </p:cBhvr>
                                      <p:tavLst>
                                        <p:tav tm="0">
                                          <p:val>
                                            <p:strVal val="#ppt_w*0.70"/>
                                          </p:val>
                                        </p:tav>
                                        <p:tav tm="100000">
                                          <p:val>
                                            <p:strVal val="#ppt_w"/>
                                          </p:val>
                                        </p:tav>
                                      </p:tavLst>
                                    </p:anim>
                                    <p:anim calcmode="lin" valueType="num">
                                      <p:cBhvr>
                                        <p:cTn id="584" dur="1000" fill="hold"/>
                                        <p:tgtEl>
                                          <p:spTgt spid="12392"/>
                                        </p:tgtEl>
                                        <p:attrNameLst>
                                          <p:attrName>ppt_h</p:attrName>
                                        </p:attrNameLst>
                                      </p:cBhvr>
                                      <p:tavLst>
                                        <p:tav tm="0">
                                          <p:val>
                                            <p:strVal val="#ppt_h"/>
                                          </p:val>
                                        </p:tav>
                                        <p:tav tm="100000">
                                          <p:val>
                                            <p:strVal val="#ppt_h"/>
                                          </p:val>
                                        </p:tav>
                                      </p:tavLst>
                                    </p:anim>
                                    <p:animEffect transition="in" filter="fade">
                                      <p:cBhvr>
                                        <p:cTn id="585" dur="1000"/>
                                        <p:tgtEl>
                                          <p:spTgt spid="12392"/>
                                        </p:tgtEl>
                                      </p:cBhvr>
                                    </p:animEffect>
                                  </p:childTnLst>
                                  <p:subTnLst>
                                    <p:set>
                                      <p:cBhvr override="childStyle">
                                        <p:cTn dur="1" fill="hold" display="0" masterRel="sameClick" afterEffect="1">
                                          <p:stCondLst>
                                            <p:cond evt="end" delay="0">
                                              <p:tn val="581"/>
                                            </p:cond>
                                          </p:stCondLst>
                                        </p:cTn>
                                        <p:tgtEl>
                                          <p:spTgt spid="12392"/>
                                        </p:tgtEl>
                                        <p:attrNameLst>
                                          <p:attrName>style.visibility</p:attrName>
                                        </p:attrNameLst>
                                      </p:cBhvr>
                                      <p:to>
                                        <p:strVal val="hidden"/>
                                      </p:to>
                                    </p:set>
                                    <p:audio>
                                      <p:cMediaNode>
                                        <p:cTn display="0" masterRel="sameClick">
                                          <p:stCondLst>
                                            <p:cond evt="begin" delay="0">
                                              <p:tn val="581"/>
                                            </p:cond>
                                          </p:stCondLst>
                                          <p:endCondLst>
                                            <p:cond evt="onStopAudio" delay="0">
                                              <p:tgtEl>
                                                <p:sldTgt/>
                                              </p:tgtEl>
                                            </p:cond>
                                          </p:endCondLst>
                                        </p:cTn>
                                        <p:tgtEl>
                                          <p:sndTgt r:embed="rId2" name="Large_clock_tick.wav"/>
                                        </p:tgtEl>
                                      </p:cMediaNode>
                                    </p:audio>
                                  </p:subTnLst>
                                </p:cTn>
                              </p:par>
                            </p:childTnLst>
                          </p:cTn>
                        </p:par>
                        <p:par>
                          <p:cTn id="586" fill="hold" nodeType="afterGroup">
                            <p:stCondLst>
                              <p:cond delay="97000"/>
                            </p:stCondLst>
                            <p:childTnLst>
                              <p:par>
                                <p:cTn id="587" presetID="55" presetClass="entr" presetSubtype="0" fill="hold" grpId="0" nodeType="afterEffect">
                                  <p:stCondLst>
                                    <p:cond delay="0"/>
                                  </p:stCondLst>
                                  <p:childTnLst>
                                    <p:set>
                                      <p:cBhvr>
                                        <p:cTn id="588" dur="1" fill="hold">
                                          <p:stCondLst>
                                            <p:cond delay="0"/>
                                          </p:stCondLst>
                                        </p:cTn>
                                        <p:tgtEl>
                                          <p:spTgt spid="12393"/>
                                        </p:tgtEl>
                                        <p:attrNameLst>
                                          <p:attrName>style.visibility</p:attrName>
                                        </p:attrNameLst>
                                      </p:cBhvr>
                                      <p:to>
                                        <p:strVal val="visible"/>
                                      </p:to>
                                    </p:set>
                                    <p:anim calcmode="lin" valueType="num">
                                      <p:cBhvr>
                                        <p:cTn id="589" dur="1000" fill="hold"/>
                                        <p:tgtEl>
                                          <p:spTgt spid="12393"/>
                                        </p:tgtEl>
                                        <p:attrNameLst>
                                          <p:attrName>ppt_w</p:attrName>
                                        </p:attrNameLst>
                                      </p:cBhvr>
                                      <p:tavLst>
                                        <p:tav tm="0">
                                          <p:val>
                                            <p:strVal val="#ppt_w*0.70"/>
                                          </p:val>
                                        </p:tav>
                                        <p:tav tm="100000">
                                          <p:val>
                                            <p:strVal val="#ppt_w"/>
                                          </p:val>
                                        </p:tav>
                                      </p:tavLst>
                                    </p:anim>
                                    <p:anim calcmode="lin" valueType="num">
                                      <p:cBhvr>
                                        <p:cTn id="590" dur="1000" fill="hold"/>
                                        <p:tgtEl>
                                          <p:spTgt spid="12393"/>
                                        </p:tgtEl>
                                        <p:attrNameLst>
                                          <p:attrName>ppt_h</p:attrName>
                                        </p:attrNameLst>
                                      </p:cBhvr>
                                      <p:tavLst>
                                        <p:tav tm="0">
                                          <p:val>
                                            <p:strVal val="#ppt_h"/>
                                          </p:val>
                                        </p:tav>
                                        <p:tav tm="100000">
                                          <p:val>
                                            <p:strVal val="#ppt_h"/>
                                          </p:val>
                                        </p:tav>
                                      </p:tavLst>
                                    </p:anim>
                                    <p:animEffect transition="in" filter="fade">
                                      <p:cBhvr>
                                        <p:cTn id="591" dur="1000"/>
                                        <p:tgtEl>
                                          <p:spTgt spid="12393"/>
                                        </p:tgtEl>
                                      </p:cBhvr>
                                    </p:animEffect>
                                  </p:childTnLst>
                                  <p:subTnLst>
                                    <p:set>
                                      <p:cBhvr override="childStyle">
                                        <p:cTn dur="1" fill="hold" display="0" masterRel="sameClick" afterEffect="1">
                                          <p:stCondLst>
                                            <p:cond evt="end" delay="0">
                                              <p:tn val="587"/>
                                            </p:cond>
                                          </p:stCondLst>
                                        </p:cTn>
                                        <p:tgtEl>
                                          <p:spTgt spid="12393"/>
                                        </p:tgtEl>
                                        <p:attrNameLst>
                                          <p:attrName>style.visibility</p:attrName>
                                        </p:attrNameLst>
                                      </p:cBhvr>
                                      <p:to>
                                        <p:strVal val="hidden"/>
                                      </p:to>
                                    </p:set>
                                    <p:audio>
                                      <p:cMediaNode>
                                        <p:cTn display="0" masterRel="sameClick">
                                          <p:stCondLst>
                                            <p:cond evt="begin" delay="0">
                                              <p:tn val="587"/>
                                            </p:cond>
                                          </p:stCondLst>
                                          <p:endCondLst>
                                            <p:cond evt="onStopAudio" delay="0">
                                              <p:tgtEl>
                                                <p:sldTgt/>
                                              </p:tgtEl>
                                            </p:cond>
                                          </p:endCondLst>
                                        </p:cTn>
                                        <p:tgtEl>
                                          <p:sndTgt r:embed="rId2" name="Large_clock_tick.wav"/>
                                        </p:tgtEl>
                                      </p:cMediaNode>
                                    </p:audio>
                                  </p:subTnLst>
                                </p:cTn>
                              </p:par>
                            </p:childTnLst>
                          </p:cTn>
                        </p:par>
                        <p:par>
                          <p:cTn id="592" fill="hold" nodeType="afterGroup">
                            <p:stCondLst>
                              <p:cond delay="98000"/>
                            </p:stCondLst>
                            <p:childTnLst>
                              <p:par>
                                <p:cTn id="593" presetID="55" presetClass="entr" presetSubtype="0" fill="hold" grpId="0" nodeType="afterEffect">
                                  <p:stCondLst>
                                    <p:cond delay="0"/>
                                  </p:stCondLst>
                                  <p:childTnLst>
                                    <p:set>
                                      <p:cBhvr>
                                        <p:cTn id="594" dur="1" fill="hold">
                                          <p:stCondLst>
                                            <p:cond delay="0"/>
                                          </p:stCondLst>
                                        </p:cTn>
                                        <p:tgtEl>
                                          <p:spTgt spid="12394"/>
                                        </p:tgtEl>
                                        <p:attrNameLst>
                                          <p:attrName>style.visibility</p:attrName>
                                        </p:attrNameLst>
                                      </p:cBhvr>
                                      <p:to>
                                        <p:strVal val="visible"/>
                                      </p:to>
                                    </p:set>
                                    <p:anim calcmode="lin" valueType="num">
                                      <p:cBhvr>
                                        <p:cTn id="595" dur="1000" fill="hold"/>
                                        <p:tgtEl>
                                          <p:spTgt spid="12394"/>
                                        </p:tgtEl>
                                        <p:attrNameLst>
                                          <p:attrName>ppt_w</p:attrName>
                                        </p:attrNameLst>
                                      </p:cBhvr>
                                      <p:tavLst>
                                        <p:tav tm="0">
                                          <p:val>
                                            <p:strVal val="#ppt_w*0.70"/>
                                          </p:val>
                                        </p:tav>
                                        <p:tav tm="100000">
                                          <p:val>
                                            <p:strVal val="#ppt_w"/>
                                          </p:val>
                                        </p:tav>
                                      </p:tavLst>
                                    </p:anim>
                                    <p:anim calcmode="lin" valueType="num">
                                      <p:cBhvr>
                                        <p:cTn id="596" dur="1000" fill="hold"/>
                                        <p:tgtEl>
                                          <p:spTgt spid="12394"/>
                                        </p:tgtEl>
                                        <p:attrNameLst>
                                          <p:attrName>ppt_h</p:attrName>
                                        </p:attrNameLst>
                                      </p:cBhvr>
                                      <p:tavLst>
                                        <p:tav tm="0">
                                          <p:val>
                                            <p:strVal val="#ppt_h"/>
                                          </p:val>
                                        </p:tav>
                                        <p:tav tm="100000">
                                          <p:val>
                                            <p:strVal val="#ppt_h"/>
                                          </p:val>
                                        </p:tav>
                                      </p:tavLst>
                                    </p:anim>
                                    <p:animEffect transition="in" filter="fade">
                                      <p:cBhvr>
                                        <p:cTn id="597" dur="1000"/>
                                        <p:tgtEl>
                                          <p:spTgt spid="12394"/>
                                        </p:tgtEl>
                                      </p:cBhvr>
                                    </p:animEffect>
                                  </p:childTnLst>
                                  <p:subTnLst>
                                    <p:set>
                                      <p:cBhvr override="childStyle">
                                        <p:cTn dur="1" fill="hold" display="0" masterRel="sameClick" afterEffect="1">
                                          <p:stCondLst>
                                            <p:cond evt="end" delay="0">
                                              <p:tn val="593"/>
                                            </p:cond>
                                          </p:stCondLst>
                                        </p:cTn>
                                        <p:tgtEl>
                                          <p:spTgt spid="12394"/>
                                        </p:tgtEl>
                                        <p:attrNameLst>
                                          <p:attrName>style.visibility</p:attrName>
                                        </p:attrNameLst>
                                      </p:cBhvr>
                                      <p:to>
                                        <p:strVal val="hidden"/>
                                      </p:to>
                                    </p:set>
                                    <p:audio>
                                      <p:cMediaNode>
                                        <p:cTn display="0" masterRel="sameClick">
                                          <p:stCondLst>
                                            <p:cond evt="begin" delay="0">
                                              <p:tn val="593"/>
                                            </p:cond>
                                          </p:stCondLst>
                                          <p:endCondLst>
                                            <p:cond evt="onStopAudio" delay="0">
                                              <p:tgtEl>
                                                <p:sldTgt/>
                                              </p:tgtEl>
                                            </p:cond>
                                          </p:endCondLst>
                                        </p:cTn>
                                        <p:tgtEl>
                                          <p:sndTgt r:embed="rId2" name="Large_clock_tick.wav"/>
                                        </p:tgtEl>
                                      </p:cMediaNode>
                                    </p:audio>
                                  </p:subTnLst>
                                </p:cTn>
                              </p:par>
                            </p:childTnLst>
                          </p:cTn>
                        </p:par>
                        <p:par>
                          <p:cTn id="598" fill="hold" nodeType="afterGroup">
                            <p:stCondLst>
                              <p:cond delay="99000"/>
                            </p:stCondLst>
                            <p:childTnLst>
                              <p:par>
                                <p:cTn id="599" presetID="55" presetClass="entr" presetSubtype="0" fill="hold" grpId="0" nodeType="afterEffect">
                                  <p:stCondLst>
                                    <p:cond delay="0"/>
                                  </p:stCondLst>
                                  <p:childTnLst>
                                    <p:set>
                                      <p:cBhvr>
                                        <p:cTn id="600" dur="1" fill="hold">
                                          <p:stCondLst>
                                            <p:cond delay="0"/>
                                          </p:stCondLst>
                                        </p:cTn>
                                        <p:tgtEl>
                                          <p:spTgt spid="12395"/>
                                        </p:tgtEl>
                                        <p:attrNameLst>
                                          <p:attrName>style.visibility</p:attrName>
                                        </p:attrNameLst>
                                      </p:cBhvr>
                                      <p:to>
                                        <p:strVal val="visible"/>
                                      </p:to>
                                    </p:set>
                                    <p:anim calcmode="lin" valueType="num">
                                      <p:cBhvr>
                                        <p:cTn id="601" dur="1000" fill="hold"/>
                                        <p:tgtEl>
                                          <p:spTgt spid="12395"/>
                                        </p:tgtEl>
                                        <p:attrNameLst>
                                          <p:attrName>ppt_w</p:attrName>
                                        </p:attrNameLst>
                                      </p:cBhvr>
                                      <p:tavLst>
                                        <p:tav tm="0">
                                          <p:val>
                                            <p:strVal val="#ppt_w*0.70"/>
                                          </p:val>
                                        </p:tav>
                                        <p:tav tm="100000">
                                          <p:val>
                                            <p:strVal val="#ppt_w"/>
                                          </p:val>
                                        </p:tav>
                                      </p:tavLst>
                                    </p:anim>
                                    <p:anim calcmode="lin" valueType="num">
                                      <p:cBhvr>
                                        <p:cTn id="602" dur="1000" fill="hold"/>
                                        <p:tgtEl>
                                          <p:spTgt spid="12395"/>
                                        </p:tgtEl>
                                        <p:attrNameLst>
                                          <p:attrName>ppt_h</p:attrName>
                                        </p:attrNameLst>
                                      </p:cBhvr>
                                      <p:tavLst>
                                        <p:tav tm="0">
                                          <p:val>
                                            <p:strVal val="#ppt_h"/>
                                          </p:val>
                                        </p:tav>
                                        <p:tav tm="100000">
                                          <p:val>
                                            <p:strVal val="#ppt_h"/>
                                          </p:val>
                                        </p:tav>
                                      </p:tavLst>
                                    </p:anim>
                                    <p:animEffect transition="in" filter="fade">
                                      <p:cBhvr>
                                        <p:cTn id="603" dur="1000"/>
                                        <p:tgtEl>
                                          <p:spTgt spid="12395"/>
                                        </p:tgtEl>
                                      </p:cBhvr>
                                    </p:animEffect>
                                  </p:childTnLst>
                                  <p:subTnLst>
                                    <p:set>
                                      <p:cBhvr override="childStyle">
                                        <p:cTn dur="1" fill="hold" display="0" masterRel="sameClick" afterEffect="1">
                                          <p:stCondLst>
                                            <p:cond evt="end" delay="0">
                                              <p:tn val="599"/>
                                            </p:cond>
                                          </p:stCondLst>
                                        </p:cTn>
                                        <p:tgtEl>
                                          <p:spTgt spid="12395"/>
                                        </p:tgtEl>
                                        <p:attrNameLst>
                                          <p:attrName>style.visibility</p:attrName>
                                        </p:attrNameLst>
                                      </p:cBhvr>
                                      <p:to>
                                        <p:strVal val="hidden"/>
                                      </p:to>
                                    </p:set>
                                    <p:audio>
                                      <p:cMediaNode>
                                        <p:cTn display="0" masterRel="sameClick">
                                          <p:stCondLst>
                                            <p:cond evt="begin" delay="0">
                                              <p:tn val="599"/>
                                            </p:cond>
                                          </p:stCondLst>
                                          <p:endCondLst>
                                            <p:cond evt="onStopAudio" delay="0">
                                              <p:tgtEl>
                                                <p:sldTgt/>
                                              </p:tgtEl>
                                            </p:cond>
                                          </p:endCondLst>
                                        </p:cTn>
                                        <p:tgtEl>
                                          <p:sndTgt r:embed="rId2" name="Large_clock_tick.wav"/>
                                        </p:tgtEl>
                                      </p:cMediaNode>
                                    </p:audio>
                                  </p:subTnLst>
                                </p:cTn>
                              </p:par>
                            </p:childTnLst>
                          </p:cTn>
                        </p:par>
                        <p:par>
                          <p:cTn id="604" fill="hold" nodeType="afterGroup">
                            <p:stCondLst>
                              <p:cond delay="100000"/>
                            </p:stCondLst>
                            <p:childTnLst>
                              <p:par>
                                <p:cTn id="605" presetID="55" presetClass="entr" presetSubtype="0" fill="hold" grpId="0" nodeType="afterEffect">
                                  <p:stCondLst>
                                    <p:cond delay="0"/>
                                  </p:stCondLst>
                                  <p:childTnLst>
                                    <p:set>
                                      <p:cBhvr>
                                        <p:cTn id="606" dur="1" fill="hold">
                                          <p:stCondLst>
                                            <p:cond delay="0"/>
                                          </p:stCondLst>
                                        </p:cTn>
                                        <p:tgtEl>
                                          <p:spTgt spid="12396"/>
                                        </p:tgtEl>
                                        <p:attrNameLst>
                                          <p:attrName>style.visibility</p:attrName>
                                        </p:attrNameLst>
                                      </p:cBhvr>
                                      <p:to>
                                        <p:strVal val="visible"/>
                                      </p:to>
                                    </p:set>
                                    <p:anim calcmode="lin" valueType="num">
                                      <p:cBhvr>
                                        <p:cTn id="607" dur="1000" fill="hold"/>
                                        <p:tgtEl>
                                          <p:spTgt spid="12396"/>
                                        </p:tgtEl>
                                        <p:attrNameLst>
                                          <p:attrName>ppt_w</p:attrName>
                                        </p:attrNameLst>
                                      </p:cBhvr>
                                      <p:tavLst>
                                        <p:tav tm="0">
                                          <p:val>
                                            <p:strVal val="#ppt_w*0.70"/>
                                          </p:val>
                                        </p:tav>
                                        <p:tav tm="100000">
                                          <p:val>
                                            <p:strVal val="#ppt_w"/>
                                          </p:val>
                                        </p:tav>
                                      </p:tavLst>
                                    </p:anim>
                                    <p:anim calcmode="lin" valueType="num">
                                      <p:cBhvr>
                                        <p:cTn id="608" dur="1000" fill="hold"/>
                                        <p:tgtEl>
                                          <p:spTgt spid="12396"/>
                                        </p:tgtEl>
                                        <p:attrNameLst>
                                          <p:attrName>ppt_h</p:attrName>
                                        </p:attrNameLst>
                                      </p:cBhvr>
                                      <p:tavLst>
                                        <p:tav tm="0">
                                          <p:val>
                                            <p:strVal val="#ppt_h"/>
                                          </p:val>
                                        </p:tav>
                                        <p:tav tm="100000">
                                          <p:val>
                                            <p:strVal val="#ppt_h"/>
                                          </p:val>
                                        </p:tav>
                                      </p:tavLst>
                                    </p:anim>
                                    <p:animEffect transition="in" filter="fade">
                                      <p:cBhvr>
                                        <p:cTn id="609" dur="1000"/>
                                        <p:tgtEl>
                                          <p:spTgt spid="12396"/>
                                        </p:tgtEl>
                                      </p:cBhvr>
                                    </p:animEffect>
                                  </p:childTnLst>
                                  <p:subTnLst>
                                    <p:set>
                                      <p:cBhvr override="childStyle">
                                        <p:cTn dur="1" fill="hold" display="0" masterRel="sameClick" afterEffect="1">
                                          <p:stCondLst>
                                            <p:cond evt="end" delay="0">
                                              <p:tn val="605"/>
                                            </p:cond>
                                          </p:stCondLst>
                                        </p:cTn>
                                        <p:tgtEl>
                                          <p:spTgt spid="12396"/>
                                        </p:tgtEl>
                                        <p:attrNameLst>
                                          <p:attrName>style.visibility</p:attrName>
                                        </p:attrNameLst>
                                      </p:cBhvr>
                                      <p:to>
                                        <p:strVal val="hidden"/>
                                      </p:to>
                                    </p:set>
                                    <p:audio>
                                      <p:cMediaNode>
                                        <p:cTn display="0" masterRel="sameClick">
                                          <p:stCondLst>
                                            <p:cond evt="begin" delay="0">
                                              <p:tn val="605"/>
                                            </p:cond>
                                          </p:stCondLst>
                                          <p:endCondLst>
                                            <p:cond evt="onStopAudio" delay="0">
                                              <p:tgtEl>
                                                <p:sldTgt/>
                                              </p:tgtEl>
                                            </p:cond>
                                          </p:endCondLst>
                                        </p:cTn>
                                        <p:tgtEl>
                                          <p:sndTgt r:embed="rId2" name="Large_clock_tick.wav"/>
                                        </p:tgtEl>
                                      </p:cMediaNode>
                                    </p:audio>
                                  </p:subTnLst>
                                </p:cTn>
                              </p:par>
                            </p:childTnLst>
                          </p:cTn>
                        </p:par>
                        <p:par>
                          <p:cTn id="610" fill="hold" nodeType="afterGroup">
                            <p:stCondLst>
                              <p:cond delay="101000"/>
                            </p:stCondLst>
                            <p:childTnLst>
                              <p:par>
                                <p:cTn id="611" presetID="55" presetClass="entr" presetSubtype="0" fill="hold" grpId="0" nodeType="afterEffect">
                                  <p:stCondLst>
                                    <p:cond delay="0"/>
                                  </p:stCondLst>
                                  <p:childTnLst>
                                    <p:set>
                                      <p:cBhvr>
                                        <p:cTn id="612" dur="1" fill="hold">
                                          <p:stCondLst>
                                            <p:cond delay="0"/>
                                          </p:stCondLst>
                                        </p:cTn>
                                        <p:tgtEl>
                                          <p:spTgt spid="12397"/>
                                        </p:tgtEl>
                                        <p:attrNameLst>
                                          <p:attrName>style.visibility</p:attrName>
                                        </p:attrNameLst>
                                      </p:cBhvr>
                                      <p:to>
                                        <p:strVal val="visible"/>
                                      </p:to>
                                    </p:set>
                                    <p:anim calcmode="lin" valueType="num">
                                      <p:cBhvr>
                                        <p:cTn id="613" dur="1000" fill="hold"/>
                                        <p:tgtEl>
                                          <p:spTgt spid="12397"/>
                                        </p:tgtEl>
                                        <p:attrNameLst>
                                          <p:attrName>ppt_w</p:attrName>
                                        </p:attrNameLst>
                                      </p:cBhvr>
                                      <p:tavLst>
                                        <p:tav tm="0">
                                          <p:val>
                                            <p:strVal val="#ppt_w*0.70"/>
                                          </p:val>
                                        </p:tav>
                                        <p:tav tm="100000">
                                          <p:val>
                                            <p:strVal val="#ppt_w"/>
                                          </p:val>
                                        </p:tav>
                                      </p:tavLst>
                                    </p:anim>
                                    <p:anim calcmode="lin" valueType="num">
                                      <p:cBhvr>
                                        <p:cTn id="614" dur="1000" fill="hold"/>
                                        <p:tgtEl>
                                          <p:spTgt spid="12397"/>
                                        </p:tgtEl>
                                        <p:attrNameLst>
                                          <p:attrName>ppt_h</p:attrName>
                                        </p:attrNameLst>
                                      </p:cBhvr>
                                      <p:tavLst>
                                        <p:tav tm="0">
                                          <p:val>
                                            <p:strVal val="#ppt_h"/>
                                          </p:val>
                                        </p:tav>
                                        <p:tav tm="100000">
                                          <p:val>
                                            <p:strVal val="#ppt_h"/>
                                          </p:val>
                                        </p:tav>
                                      </p:tavLst>
                                    </p:anim>
                                    <p:animEffect transition="in" filter="fade">
                                      <p:cBhvr>
                                        <p:cTn id="615" dur="1000"/>
                                        <p:tgtEl>
                                          <p:spTgt spid="12397"/>
                                        </p:tgtEl>
                                      </p:cBhvr>
                                    </p:animEffect>
                                  </p:childTnLst>
                                  <p:subTnLst>
                                    <p:set>
                                      <p:cBhvr override="childStyle">
                                        <p:cTn dur="1" fill="hold" display="0" masterRel="sameClick" afterEffect="1">
                                          <p:stCondLst>
                                            <p:cond evt="end" delay="0">
                                              <p:tn val="611"/>
                                            </p:cond>
                                          </p:stCondLst>
                                        </p:cTn>
                                        <p:tgtEl>
                                          <p:spTgt spid="12397"/>
                                        </p:tgtEl>
                                        <p:attrNameLst>
                                          <p:attrName>style.visibility</p:attrName>
                                        </p:attrNameLst>
                                      </p:cBhvr>
                                      <p:to>
                                        <p:strVal val="hidden"/>
                                      </p:to>
                                    </p:set>
                                    <p:audio>
                                      <p:cMediaNode>
                                        <p:cTn display="0" masterRel="sameClick">
                                          <p:stCondLst>
                                            <p:cond evt="begin" delay="0">
                                              <p:tn val="611"/>
                                            </p:cond>
                                          </p:stCondLst>
                                          <p:endCondLst>
                                            <p:cond evt="onStopAudio" delay="0">
                                              <p:tgtEl>
                                                <p:sldTgt/>
                                              </p:tgtEl>
                                            </p:cond>
                                          </p:endCondLst>
                                        </p:cTn>
                                        <p:tgtEl>
                                          <p:sndTgt r:embed="rId2" name="Large_clock_tick.wav"/>
                                        </p:tgtEl>
                                      </p:cMediaNode>
                                    </p:audio>
                                  </p:subTnLst>
                                </p:cTn>
                              </p:par>
                            </p:childTnLst>
                          </p:cTn>
                        </p:par>
                        <p:par>
                          <p:cTn id="616" fill="hold" nodeType="afterGroup">
                            <p:stCondLst>
                              <p:cond delay="102000"/>
                            </p:stCondLst>
                            <p:childTnLst>
                              <p:par>
                                <p:cTn id="617" presetID="55" presetClass="entr" presetSubtype="0" fill="hold" grpId="0" nodeType="afterEffect">
                                  <p:stCondLst>
                                    <p:cond delay="0"/>
                                  </p:stCondLst>
                                  <p:childTnLst>
                                    <p:set>
                                      <p:cBhvr>
                                        <p:cTn id="618" dur="1" fill="hold">
                                          <p:stCondLst>
                                            <p:cond delay="0"/>
                                          </p:stCondLst>
                                        </p:cTn>
                                        <p:tgtEl>
                                          <p:spTgt spid="12398"/>
                                        </p:tgtEl>
                                        <p:attrNameLst>
                                          <p:attrName>style.visibility</p:attrName>
                                        </p:attrNameLst>
                                      </p:cBhvr>
                                      <p:to>
                                        <p:strVal val="visible"/>
                                      </p:to>
                                    </p:set>
                                    <p:anim calcmode="lin" valueType="num">
                                      <p:cBhvr>
                                        <p:cTn id="619" dur="1000" fill="hold"/>
                                        <p:tgtEl>
                                          <p:spTgt spid="12398"/>
                                        </p:tgtEl>
                                        <p:attrNameLst>
                                          <p:attrName>ppt_w</p:attrName>
                                        </p:attrNameLst>
                                      </p:cBhvr>
                                      <p:tavLst>
                                        <p:tav tm="0">
                                          <p:val>
                                            <p:strVal val="#ppt_w*0.70"/>
                                          </p:val>
                                        </p:tav>
                                        <p:tav tm="100000">
                                          <p:val>
                                            <p:strVal val="#ppt_w"/>
                                          </p:val>
                                        </p:tav>
                                      </p:tavLst>
                                    </p:anim>
                                    <p:anim calcmode="lin" valueType="num">
                                      <p:cBhvr>
                                        <p:cTn id="620" dur="1000" fill="hold"/>
                                        <p:tgtEl>
                                          <p:spTgt spid="12398"/>
                                        </p:tgtEl>
                                        <p:attrNameLst>
                                          <p:attrName>ppt_h</p:attrName>
                                        </p:attrNameLst>
                                      </p:cBhvr>
                                      <p:tavLst>
                                        <p:tav tm="0">
                                          <p:val>
                                            <p:strVal val="#ppt_h"/>
                                          </p:val>
                                        </p:tav>
                                        <p:tav tm="100000">
                                          <p:val>
                                            <p:strVal val="#ppt_h"/>
                                          </p:val>
                                        </p:tav>
                                      </p:tavLst>
                                    </p:anim>
                                    <p:animEffect transition="in" filter="fade">
                                      <p:cBhvr>
                                        <p:cTn id="621" dur="1000"/>
                                        <p:tgtEl>
                                          <p:spTgt spid="12398"/>
                                        </p:tgtEl>
                                      </p:cBhvr>
                                    </p:animEffect>
                                  </p:childTnLst>
                                  <p:subTnLst>
                                    <p:set>
                                      <p:cBhvr override="childStyle">
                                        <p:cTn dur="1" fill="hold" display="0" masterRel="sameClick" afterEffect="1">
                                          <p:stCondLst>
                                            <p:cond evt="end" delay="0">
                                              <p:tn val="617"/>
                                            </p:cond>
                                          </p:stCondLst>
                                        </p:cTn>
                                        <p:tgtEl>
                                          <p:spTgt spid="12398"/>
                                        </p:tgtEl>
                                        <p:attrNameLst>
                                          <p:attrName>style.visibility</p:attrName>
                                        </p:attrNameLst>
                                      </p:cBhvr>
                                      <p:to>
                                        <p:strVal val="hidden"/>
                                      </p:to>
                                    </p:set>
                                    <p:audio>
                                      <p:cMediaNode>
                                        <p:cTn display="0" masterRel="sameClick">
                                          <p:stCondLst>
                                            <p:cond evt="begin" delay="0">
                                              <p:tn val="617"/>
                                            </p:cond>
                                          </p:stCondLst>
                                          <p:endCondLst>
                                            <p:cond evt="onStopAudio" delay="0">
                                              <p:tgtEl>
                                                <p:sldTgt/>
                                              </p:tgtEl>
                                            </p:cond>
                                          </p:endCondLst>
                                        </p:cTn>
                                        <p:tgtEl>
                                          <p:sndTgt r:embed="rId2" name="Large_clock_tick.wav"/>
                                        </p:tgtEl>
                                      </p:cMediaNode>
                                    </p:audio>
                                  </p:subTnLst>
                                </p:cTn>
                              </p:par>
                            </p:childTnLst>
                          </p:cTn>
                        </p:par>
                        <p:par>
                          <p:cTn id="622" fill="hold" nodeType="afterGroup">
                            <p:stCondLst>
                              <p:cond delay="103000"/>
                            </p:stCondLst>
                            <p:childTnLst>
                              <p:par>
                                <p:cTn id="623" presetID="55" presetClass="entr" presetSubtype="0" fill="hold" grpId="0" nodeType="afterEffect">
                                  <p:stCondLst>
                                    <p:cond delay="0"/>
                                  </p:stCondLst>
                                  <p:childTnLst>
                                    <p:set>
                                      <p:cBhvr>
                                        <p:cTn id="624" dur="1" fill="hold">
                                          <p:stCondLst>
                                            <p:cond delay="0"/>
                                          </p:stCondLst>
                                        </p:cTn>
                                        <p:tgtEl>
                                          <p:spTgt spid="12399"/>
                                        </p:tgtEl>
                                        <p:attrNameLst>
                                          <p:attrName>style.visibility</p:attrName>
                                        </p:attrNameLst>
                                      </p:cBhvr>
                                      <p:to>
                                        <p:strVal val="visible"/>
                                      </p:to>
                                    </p:set>
                                    <p:anim calcmode="lin" valueType="num">
                                      <p:cBhvr>
                                        <p:cTn id="625" dur="1000" fill="hold"/>
                                        <p:tgtEl>
                                          <p:spTgt spid="12399"/>
                                        </p:tgtEl>
                                        <p:attrNameLst>
                                          <p:attrName>ppt_w</p:attrName>
                                        </p:attrNameLst>
                                      </p:cBhvr>
                                      <p:tavLst>
                                        <p:tav tm="0">
                                          <p:val>
                                            <p:strVal val="#ppt_w*0.70"/>
                                          </p:val>
                                        </p:tav>
                                        <p:tav tm="100000">
                                          <p:val>
                                            <p:strVal val="#ppt_w"/>
                                          </p:val>
                                        </p:tav>
                                      </p:tavLst>
                                    </p:anim>
                                    <p:anim calcmode="lin" valueType="num">
                                      <p:cBhvr>
                                        <p:cTn id="626" dur="1000" fill="hold"/>
                                        <p:tgtEl>
                                          <p:spTgt spid="12399"/>
                                        </p:tgtEl>
                                        <p:attrNameLst>
                                          <p:attrName>ppt_h</p:attrName>
                                        </p:attrNameLst>
                                      </p:cBhvr>
                                      <p:tavLst>
                                        <p:tav tm="0">
                                          <p:val>
                                            <p:strVal val="#ppt_h"/>
                                          </p:val>
                                        </p:tav>
                                        <p:tav tm="100000">
                                          <p:val>
                                            <p:strVal val="#ppt_h"/>
                                          </p:val>
                                        </p:tav>
                                      </p:tavLst>
                                    </p:anim>
                                    <p:animEffect transition="in" filter="fade">
                                      <p:cBhvr>
                                        <p:cTn id="627" dur="1000"/>
                                        <p:tgtEl>
                                          <p:spTgt spid="12399"/>
                                        </p:tgtEl>
                                      </p:cBhvr>
                                    </p:animEffect>
                                  </p:childTnLst>
                                  <p:subTnLst>
                                    <p:set>
                                      <p:cBhvr override="childStyle">
                                        <p:cTn dur="1" fill="hold" display="0" masterRel="sameClick" afterEffect="1">
                                          <p:stCondLst>
                                            <p:cond evt="end" delay="0">
                                              <p:tn val="623"/>
                                            </p:cond>
                                          </p:stCondLst>
                                        </p:cTn>
                                        <p:tgtEl>
                                          <p:spTgt spid="12399"/>
                                        </p:tgtEl>
                                        <p:attrNameLst>
                                          <p:attrName>style.visibility</p:attrName>
                                        </p:attrNameLst>
                                      </p:cBhvr>
                                      <p:to>
                                        <p:strVal val="hidden"/>
                                      </p:to>
                                    </p:set>
                                    <p:audio>
                                      <p:cMediaNode vol="10000">
                                        <p:cTn display="0" masterRel="sameClick">
                                          <p:stCondLst>
                                            <p:cond evt="begin" delay="0">
                                              <p:tn val="623"/>
                                            </p:cond>
                                          </p:stCondLst>
                                          <p:endCondLst>
                                            <p:cond evt="onStopAudio" delay="0">
                                              <p:tgtEl>
                                                <p:sldTgt/>
                                              </p:tgtEl>
                                            </p:cond>
                                          </p:endCondLst>
                                        </p:cTn>
                                        <p:tgtEl>
                                          <p:sndTgt r:embed="rId2" name="Large_clock_tick.wav"/>
                                        </p:tgtEl>
                                      </p:cMediaNode>
                                    </p:audio>
                                  </p:subTnLst>
                                </p:cTn>
                              </p:par>
                            </p:childTnLst>
                          </p:cTn>
                        </p:par>
                        <p:par>
                          <p:cTn id="628" fill="hold" nodeType="afterGroup">
                            <p:stCondLst>
                              <p:cond delay="104000"/>
                            </p:stCondLst>
                            <p:childTnLst>
                              <p:par>
                                <p:cTn id="629" presetID="55" presetClass="entr" presetSubtype="0" fill="hold" grpId="0" nodeType="afterEffect">
                                  <p:stCondLst>
                                    <p:cond delay="0"/>
                                  </p:stCondLst>
                                  <p:childTnLst>
                                    <p:set>
                                      <p:cBhvr>
                                        <p:cTn id="630" dur="1" fill="hold">
                                          <p:stCondLst>
                                            <p:cond delay="0"/>
                                          </p:stCondLst>
                                        </p:cTn>
                                        <p:tgtEl>
                                          <p:spTgt spid="12400"/>
                                        </p:tgtEl>
                                        <p:attrNameLst>
                                          <p:attrName>style.visibility</p:attrName>
                                        </p:attrNameLst>
                                      </p:cBhvr>
                                      <p:to>
                                        <p:strVal val="visible"/>
                                      </p:to>
                                    </p:set>
                                    <p:anim calcmode="lin" valueType="num">
                                      <p:cBhvr>
                                        <p:cTn id="631" dur="1000" fill="hold"/>
                                        <p:tgtEl>
                                          <p:spTgt spid="12400"/>
                                        </p:tgtEl>
                                        <p:attrNameLst>
                                          <p:attrName>ppt_w</p:attrName>
                                        </p:attrNameLst>
                                      </p:cBhvr>
                                      <p:tavLst>
                                        <p:tav tm="0">
                                          <p:val>
                                            <p:strVal val="#ppt_w*0.70"/>
                                          </p:val>
                                        </p:tav>
                                        <p:tav tm="100000">
                                          <p:val>
                                            <p:strVal val="#ppt_w"/>
                                          </p:val>
                                        </p:tav>
                                      </p:tavLst>
                                    </p:anim>
                                    <p:anim calcmode="lin" valueType="num">
                                      <p:cBhvr>
                                        <p:cTn id="632" dur="1000" fill="hold"/>
                                        <p:tgtEl>
                                          <p:spTgt spid="12400"/>
                                        </p:tgtEl>
                                        <p:attrNameLst>
                                          <p:attrName>ppt_h</p:attrName>
                                        </p:attrNameLst>
                                      </p:cBhvr>
                                      <p:tavLst>
                                        <p:tav tm="0">
                                          <p:val>
                                            <p:strVal val="#ppt_h"/>
                                          </p:val>
                                        </p:tav>
                                        <p:tav tm="100000">
                                          <p:val>
                                            <p:strVal val="#ppt_h"/>
                                          </p:val>
                                        </p:tav>
                                      </p:tavLst>
                                    </p:anim>
                                    <p:animEffect transition="in" filter="fade">
                                      <p:cBhvr>
                                        <p:cTn id="633" dur="1000"/>
                                        <p:tgtEl>
                                          <p:spTgt spid="12400"/>
                                        </p:tgtEl>
                                      </p:cBhvr>
                                    </p:animEffect>
                                  </p:childTnLst>
                                  <p:subTnLst>
                                    <p:set>
                                      <p:cBhvr override="childStyle">
                                        <p:cTn dur="1" fill="hold" display="0" masterRel="sameClick" afterEffect="1">
                                          <p:stCondLst>
                                            <p:cond evt="end" delay="0">
                                              <p:tn val="629"/>
                                            </p:cond>
                                          </p:stCondLst>
                                        </p:cTn>
                                        <p:tgtEl>
                                          <p:spTgt spid="12400"/>
                                        </p:tgtEl>
                                        <p:attrNameLst>
                                          <p:attrName>style.visibility</p:attrName>
                                        </p:attrNameLst>
                                      </p:cBhvr>
                                      <p:to>
                                        <p:strVal val="hidden"/>
                                      </p:to>
                                    </p:set>
                                    <p:audio>
                                      <p:cMediaNode>
                                        <p:cTn display="0" masterRel="sameClick">
                                          <p:stCondLst>
                                            <p:cond evt="begin" delay="0">
                                              <p:tn val="629"/>
                                            </p:cond>
                                          </p:stCondLst>
                                          <p:endCondLst>
                                            <p:cond evt="onStopAudio" delay="0">
                                              <p:tgtEl>
                                                <p:sldTgt/>
                                              </p:tgtEl>
                                            </p:cond>
                                          </p:endCondLst>
                                        </p:cTn>
                                        <p:tgtEl>
                                          <p:sndTgt r:embed="rId2" name="Large_clock_tick.wav"/>
                                        </p:tgtEl>
                                      </p:cMediaNode>
                                    </p:audio>
                                  </p:subTnLst>
                                </p:cTn>
                              </p:par>
                            </p:childTnLst>
                          </p:cTn>
                        </p:par>
                        <p:par>
                          <p:cTn id="634" fill="hold" nodeType="afterGroup">
                            <p:stCondLst>
                              <p:cond delay="105000"/>
                            </p:stCondLst>
                            <p:childTnLst>
                              <p:par>
                                <p:cTn id="635" presetID="55" presetClass="entr" presetSubtype="0" fill="hold" grpId="0" nodeType="afterEffect">
                                  <p:stCondLst>
                                    <p:cond delay="0"/>
                                  </p:stCondLst>
                                  <p:childTnLst>
                                    <p:set>
                                      <p:cBhvr>
                                        <p:cTn id="636" dur="1" fill="hold">
                                          <p:stCondLst>
                                            <p:cond delay="0"/>
                                          </p:stCondLst>
                                        </p:cTn>
                                        <p:tgtEl>
                                          <p:spTgt spid="12401"/>
                                        </p:tgtEl>
                                        <p:attrNameLst>
                                          <p:attrName>style.visibility</p:attrName>
                                        </p:attrNameLst>
                                      </p:cBhvr>
                                      <p:to>
                                        <p:strVal val="visible"/>
                                      </p:to>
                                    </p:set>
                                    <p:anim calcmode="lin" valueType="num">
                                      <p:cBhvr>
                                        <p:cTn id="637" dur="1000" fill="hold"/>
                                        <p:tgtEl>
                                          <p:spTgt spid="12401"/>
                                        </p:tgtEl>
                                        <p:attrNameLst>
                                          <p:attrName>ppt_w</p:attrName>
                                        </p:attrNameLst>
                                      </p:cBhvr>
                                      <p:tavLst>
                                        <p:tav tm="0">
                                          <p:val>
                                            <p:strVal val="#ppt_w*0.70"/>
                                          </p:val>
                                        </p:tav>
                                        <p:tav tm="100000">
                                          <p:val>
                                            <p:strVal val="#ppt_w"/>
                                          </p:val>
                                        </p:tav>
                                      </p:tavLst>
                                    </p:anim>
                                    <p:anim calcmode="lin" valueType="num">
                                      <p:cBhvr>
                                        <p:cTn id="638" dur="1000" fill="hold"/>
                                        <p:tgtEl>
                                          <p:spTgt spid="12401"/>
                                        </p:tgtEl>
                                        <p:attrNameLst>
                                          <p:attrName>ppt_h</p:attrName>
                                        </p:attrNameLst>
                                      </p:cBhvr>
                                      <p:tavLst>
                                        <p:tav tm="0">
                                          <p:val>
                                            <p:strVal val="#ppt_h"/>
                                          </p:val>
                                        </p:tav>
                                        <p:tav tm="100000">
                                          <p:val>
                                            <p:strVal val="#ppt_h"/>
                                          </p:val>
                                        </p:tav>
                                      </p:tavLst>
                                    </p:anim>
                                    <p:animEffect transition="in" filter="fade">
                                      <p:cBhvr>
                                        <p:cTn id="639" dur="1000"/>
                                        <p:tgtEl>
                                          <p:spTgt spid="12401"/>
                                        </p:tgtEl>
                                      </p:cBhvr>
                                    </p:animEffect>
                                  </p:childTnLst>
                                  <p:subTnLst>
                                    <p:set>
                                      <p:cBhvr override="childStyle">
                                        <p:cTn dur="1" fill="hold" display="0" masterRel="sameClick" afterEffect="1">
                                          <p:stCondLst>
                                            <p:cond evt="end" delay="0">
                                              <p:tn val="635"/>
                                            </p:cond>
                                          </p:stCondLst>
                                        </p:cTn>
                                        <p:tgtEl>
                                          <p:spTgt spid="12401"/>
                                        </p:tgtEl>
                                        <p:attrNameLst>
                                          <p:attrName>style.visibility</p:attrName>
                                        </p:attrNameLst>
                                      </p:cBhvr>
                                      <p:to>
                                        <p:strVal val="hidden"/>
                                      </p:to>
                                    </p:set>
                                    <p:audio>
                                      <p:cMediaNode>
                                        <p:cTn display="0" masterRel="sameClick">
                                          <p:stCondLst>
                                            <p:cond evt="begin" delay="0">
                                              <p:tn val="635"/>
                                            </p:cond>
                                          </p:stCondLst>
                                          <p:endCondLst>
                                            <p:cond evt="onStopAudio" delay="0">
                                              <p:tgtEl>
                                                <p:sldTgt/>
                                              </p:tgtEl>
                                            </p:cond>
                                          </p:endCondLst>
                                        </p:cTn>
                                        <p:tgtEl>
                                          <p:sndTgt r:embed="rId2" name="Large_clock_tick.wav"/>
                                        </p:tgtEl>
                                      </p:cMediaNode>
                                    </p:audio>
                                  </p:subTnLst>
                                </p:cTn>
                              </p:par>
                            </p:childTnLst>
                          </p:cTn>
                        </p:par>
                        <p:par>
                          <p:cTn id="640" fill="hold" nodeType="afterGroup">
                            <p:stCondLst>
                              <p:cond delay="106000"/>
                            </p:stCondLst>
                            <p:childTnLst>
                              <p:par>
                                <p:cTn id="641" presetID="55" presetClass="entr" presetSubtype="0" fill="hold" grpId="0" nodeType="afterEffect">
                                  <p:stCondLst>
                                    <p:cond delay="0"/>
                                  </p:stCondLst>
                                  <p:childTnLst>
                                    <p:set>
                                      <p:cBhvr>
                                        <p:cTn id="642" dur="1" fill="hold">
                                          <p:stCondLst>
                                            <p:cond delay="0"/>
                                          </p:stCondLst>
                                        </p:cTn>
                                        <p:tgtEl>
                                          <p:spTgt spid="12402"/>
                                        </p:tgtEl>
                                        <p:attrNameLst>
                                          <p:attrName>style.visibility</p:attrName>
                                        </p:attrNameLst>
                                      </p:cBhvr>
                                      <p:to>
                                        <p:strVal val="visible"/>
                                      </p:to>
                                    </p:set>
                                    <p:anim calcmode="lin" valueType="num">
                                      <p:cBhvr>
                                        <p:cTn id="643" dur="1000" fill="hold"/>
                                        <p:tgtEl>
                                          <p:spTgt spid="12402"/>
                                        </p:tgtEl>
                                        <p:attrNameLst>
                                          <p:attrName>ppt_w</p:attrName>
                                        </p:attrNameLst>
                                      </p:cBhvr>
                                      <p:tavLst>
                                        <p:tav tm="0">
                                          <p:val>
                                            <p:strVal val="#ppt_w*0.70"/>
                                          </p:val>
                                        </p:tav>
                                        <p:tav tm="100000">
                                          <p:val>
                                            <p:strVal val="#ppt_w"/>
                                          </p:val>
                                        </p:tav>
                                      </p:tavLst>
                                    </p:anim>
                                    <p:anim calcmode="lin" valueType="num">
                                      <p:cBhvr>
                                        <p:cTn id="644" dur="1000" fill="hold"/>
                                        <p:tgtEl>
                                          <p:spTgt spid="12402"/>
                                        </p:tgtEl>
                                        <p:attrNameLst>
                                          <p:attrName>ppt_h</p:attrName>
                                        </p:attrNameLst>
                                      </p:cBhvr>
                                      <p:tavLst>
                                        <p:tav tm="0">
                                          <p:val>
                                            <p:strVal val="#ppt_h"/>
                                          </p:val>
                                        </p:tav>
                                        <p:tav tm="100000">
                                          <p:val>
                                            <p:strVal val="#ppt_h"/>
                                          </p:val>
                                        </p:tav>
                                      </p:tavLst>
                                    </p:anim>
                                    <p:animEffect transition="in" filter="fade">
                                      <p:cBhvr>
                                        <p:cTn id="645" dur="1000"/>
                                        <p:tgtEl>
                                          <p:spTgt spid="12402"/>
                                        </p:tgtEl>
                                      </p:cBhvr>
                                    </p:animEffect>
                                  </p:childTnLst>
                                  <p:subTnLst>
                                    <p:set>
                                      <p:cBhvr override="childStyle">
                                        <p:cTn dur="1" fill="hold" display="0" masterRel="sameClick" afterEffect="1">
                                          <p:stCondLst>
                                            <p:cond evt="end" delay="0">
                                              <p:tn val="641"/>
                                            </p:cond>
                                          </p:stCondLst>
                                        </p:cTn>
                                        <p:tgtEl>
                                          <p:spTgt spid="12402"/>
                                        </p:tgtEl>
                                        <p:attrNameLst>
                                          <p:attrName>style.visibility</p:attrName>
                                        </p:attrNameLst>
                                      </p:cBhvr>
                                      <p:to>
                                        <p:strVal val="hidden"/>
                                      </p:to>
                                    </p:set>
                                    <p:audio>
                                      <p:cMediaNode>
                                        <p:cTn display="0" masterRel="sameClick">
                                          <p:stCondLst>
                                            <p:cond evt="begin" delay="0">
                                              <p:tn val="641"/>
                                            </p:cond>
                                          </p:stCondLst>
                                          <p:endCondLst>
                                            <p:cond evt="onStopAudio" delay="0">
                                              <p:tgtEl>
                                                <p:sldTgt/>
                                              </p:tgtEl>
                                            </p:cond>
                                          </p:endCondLst>
                                        </p:cTn>
                                        <p:tgtEl>
                                          <p:sndTgt r:embed="rId2" name="Large_clock_tick.wav"/>
                                        </p:tgtEl>
                                      </p:cMediaNode>
                                    </p:audio>
                                  </p:subTnLst>
                                </p:cTn>
                              </p:par>
                            </p:childTnLst>
                          </p:cTn>
                        </p:par>
                        <p:par>
                          <p:cTn id="646" fill="hold" nodeType="afterGroup">
                            <p:stCondLst>
                              <p:cond delay="107000"/>
                            </p:stCondLst>
                            <p:childTnLst>
                              <p:par>
                                <p:cTn id="647" presetID="55" presetClass="entr" presetSubtype="0" fill="hold" grpId="0" nodeType="afterEffect">
                                  <p:stCondLst>
                                    <p:cond delay="0"/>
                                  </p:stCondLst>
                                  <p:childTnLst>
                                    <p:set>
                                      <p:cBhvr>
                                        <p:cTn id="648" dur="1" fill="hold">
                                          <p:stCondLst>
                                            <p:cond delay="0"/>
                                          </p:stCondLst>
                                        </p:cTn>
                                        <p:tgtEl>
                                          <p:spTgt spid="12403"/>
                                        </p:tgtEl>
                                        <p:attrNameLst>
                                          <p:attrName>style.visibility</p:attrName>
                                        </p:attrNameLst>
                                      </p:cBhvr>
                                      <p:to>
                                        <p:strVal val="visible"/>
                                      </p:to>
                                    </p:set>
                                    <p:anim calcmode="lin" valueType="num">
                                      <p:cBhvr>
                                        <p:cTn id="649" dur="1000" fill="hold"/>
                                        <p:tgtEl>
                                          <p:spTgt spid="12403"/>
                                        </p:tgtEl>
                                        <p:attrNameLst>
                                          <p:attrName>ppt_w</p:attrName>
                                        </p:attrNameLst>
                                      </p:cBhvr>
                                      <p:tavLst>
                                        <p:tav tm="0">
                                          <p:val>
                                            <p:strVal val="#ppt_w*0.70"/>
                                          </p:val>
                                        </p:tav>
                                        <p:tav tm="100000">
                                          <p:val>
                                            <p:strVal val="#ppt_w"/>
                                          </p:val>
                                        </p:tav>
                                      </p:tavLst>
                                    </p:anim>
                                    <p:anim calcmode="lin" valueType="num">
                                      <p:cBhvr>
                                        <p:cTn id="650" dur="1000" fill="hold"/>
                                        <p:tgtEl>
                                          <p:spTgt spid="12403"/>
                                        </p:tgtEl>
                                        <p:attrNameLst>
                                          <p:attrName>ppt_h</p:attrName>
                                        </p:attrNameLst>
                                      </p:cBhvr>
                                      <p:tavLst>
                                        <p:tav tm="0">
                                          <p:val>
                                            <p:strVal val="#ppt_h"/>
                                          </p:val>
                                        </p:tav>
                                        <p:tav tm="100000">
                                          <p:val>
                                            <p:strVal val="#ppt_h"/>
                                          </p:val>
                                        </p:tav>
                                      </p:tavLst>
                                    </p:anim>
                                    <p:animEffect transition="in" filter="fade">
                                      <p:cBhvr>
                                        <p:cTn id="651" dur="1000"/>
                                        <p:tgtEl>
                                          <p:spTgt spid="12403"/>
                                        </p:tgtEl>
                                      </p:cBhvr>
                                    </p:animEffect>
                                  </p:childTnLst>
                                  <p:subTnLst>
                                    <p:set>
                                      <p:cBhvr override="childStyle">
                                        <p:cTn dur="1" fill="hold" display="0" masterRel="sameClick" afterEffect="1">
                                          <p:stCondLst>
                                            <p:cond evt="end" delay="0">
                                              <p:tn val="647"/>
                                            </p:cond>
                                          </p:stCondLst>
                                        </p:cTn>
                                        <p:tgtEl>
                                          <p:spTgt spid="12403"/>
                                        </p:tgtEl>
                                        <p:attrNameLst>
                                          <p:attrName>style.visibility</p:attrName>
                                        </p:attrNameLst>
                                      </p:cBhvr>
                                      <p:to>
                                        <p:strVal val="hidden"/>
                                      </p:to>
                                    </p:set>
                                    <p:audio>
                                      <p:cMediaNode>
                                        <p:cTn display="0" masterRel="sameClick">
                                          <p:stCondLst>
                                            <p:cond evt="begin" delay="0">
                                              <p:tn val="647"/>
                                            </p:cond>
                                          </p:stCondLst>
                                          <p:endCondLst>
                                            <p:cond evt="onStopAudio" delay="0">
                                              <p:tgtEl>
                                                <p:sldTgt/>
                                              </p:tgtEl>
                                            </p:cond>
                                          </p:endCondLst>
                                        </p:cTn>
                                        <p:tgtEl>
                                          <p:sndTgt r:embed="rId2" name="Large_clock_tick.wav"/>
                                        </p:tgtEl>
                                      </p:cMediaNode>
                                    </p:audio>
                                  </p:subTnLst>
                                </p:cTn>
                              </p:par>
                            </p:childTnLst>
                          </p:cTn>
                        </p:par>
                        <p:par>
                          <p:cTn id="652" fill="hold" nodeType="afterGroup">
                            <p:stCondLst>
                              <p:cond delay="108000"/>
                            </p:stCondLst>
                            <p:childTnLst>
                              <p:par>
                                <p:cTn id="653" presetID="55" presetClass="entr" presetSubtype="0" fill="hold" grpId="0" nodeType="afterEffect">
                                  <p:stCondLst>
                                    <p:cond delay="0"/>
                                  </p:stCondLst>
                                  <p:childTnLst>
                                    <p:set>
                                      <p:cBhvr>
                                        <p:cTn id="654" dur="1" fill="hold">
                                          <p:stCondLst>
                                            <p:cond delay="0"/>
                                          </p:stCondLst>
                                        </p:cTn>
                                        <p:tgtEl>
                                          <p:spTgt spid="12404"/>
                                        </p:tgtEl>
                                        <p:attrNameLst>
                                          <p:attrName>style.visibility</p:attrName>
                                        </p:attrNameLst>
                                      </p:cBhvr>
                                      <p:to>
                                        <p:strVal val="visible"/>
                                      </p:to>
                                    </p:set>
                                    <p:anim calcmode="lin" valueType="num">
                                      <p:cBhvr>
                                        <p:cTn id="655" dur="1000" fill="hold"/>
                                        <p:tgtEl>
                                          <p:spTgt spid="12404"/>
                                        </p:tgtEl>
                                        <p:attrNameLst>
                                          <p:attrName>ppt_w</p:attrName>
                                        </p:attrNameLst>
                                      </p:cBhvr>
                                      <p:tavLst>
                                        <p:tav tm="0">
                                          <p:val>
                                            <p:strVal val="#ppt_w*0.70"/>
                                          </p:val>
                                        </p:tav>
                                        <p:tav tm="100000">
                                          <p:val>
                                            <p:strVal val="#ppt_w"/>
                                          </p:val>
                                        </p:tav>
                                      </p:tavLst>
                                    </p:anim>
                                    <p:anim calcmode="lin" valueType="num">
                                      <p:cBhvr>
                                        <p:cTn id="656" dur="1000" fill="hold"/>
                                        <p:tgtEl>
                                          <p:spTgt spid="12404"/>
                                        </p:tgtEl>
                                        <p:attrNameLst>
                                          <p:attrName>ppt_h</p:attrName>
                                        </p:attrNameLst>
                                      </p:cBhvr>
                                      <p:tavLst>
                                        <p:tav tm="0">
                                          <p:val>
                                            <p:strVal val="#ppt_h"/>
                                          </p:val>
                                        </p:tav>
                                        <p:tav tm="100000">
                                          <p:val>
                                            <p:strVal val="#ppt_h"/>
                                          </p:val>
                                        </p:tav>
                                      </p:tavLst>
                                    </p:anim>
                                    <p:animEffect transition="in" filter="fade">
                                      <p:cBhvr>
                                        <p:cTn id="657" dur="1000"/>
                                        <p:tgtEl>
                                          <p:spTgt spid="12404"/>
                                        </p:tgtEl>
                                      </p:cBhvr>
                                    </p:animEffect>
                                  </p:childTnLst>
                                  <p:subTnLst>
                                    <p:set>
                                      <p:cBhvr override="childStyle">
                                        <p:cTn dur="1" fill="hold" display="0" masterRel="sameClick" afterEffect="1">
                                          <p:stCondLst>
                                            <p:cond evt="end" delay="0">
                                              <p:tn val="653"/>
                                            </p:cond>
                                          </p:stCondLst>
                                        </p:cTn>
                                        <p:tgtEl>
                                          <p:spTgt spid="12404"/>
                                        </p:tgtEl>
                                        <p:attrNameLst>
                                          <p:attrName>style.visibility</p:attrName>
                                        </p:attrNameLst>
                                      </p:cBhvr>
                                      <p:to>
                                        <p:strVal val="hidden"/>
                                      </p:to>
                                    </p:set>
                                    <p:audio>
                                      <p:cMediaNode>
                                        <p:cTn display="0" masterRel="sameClick">
                                          <p:stCondLst>
                                            <p:cond evt="begin" delay="0">
                                              <p:tn val="653"/>
                                            </p:cond>
                                          </p:stCondLst>
                                          <p:endCondLst>
                                            <p:cond evt="onStopAudio" delay="0">
                                              <p:tgtEl>
                                                <p:sldTgt/>
                                              </p:tgtEl>
                                            </p:cond>
                                          </p:endCondLst>
                                        </p:cTn>
                                        <p:tgtEl>
                                          <p:sndTgt r:embed="rId2" name="Large_clock_tick.wav"/>
                                        </p:tgtEl>
                                      </p:cMediaNode>
                                    </p:audio>
                                  </p:subTnLst>
                                </p:cTn>
                              </p:par>
                            </p:childTnLst>
                          </p:cTn>
                        </p:par>
                        <p:par>
                          <p:cTn id="658" fill="hold" nodeType="afterGroup">
                            <p:stCondLst>
                              <p:cond delay="109000"/>
                            </p:stCondLst>
                            <p:childTnLst>
                              <p:par>
                                <p:cTn id="659" presetID="55" presetClass="entr" presetSubtype="0" fill="hold" grpId="0" nodeType="afterEffect">
                                  <p:stCondLst>
                                    <p:cond delay="0"/>
                                  </p:stCondLst>
                                  <p:childTnLst>
                                    <p:set>
                                      <p:cBhvr>
                                        <p:cTn id="660" dur="1" fill="hold">
                                          <p:stCondLst>
                                            <p:cond delay="0"/>
                                          </p:stCondLst>
                                        </p:cTn>
                                        <p:tgtEl>
                                          <p:spTgt spid="12405"/>
                                        </p:tgtEl>
                                        <p:attrNameLst>
                                          <p:attrName>style.visibility</p:attrName>
                                        </p:attrNameLst>
                                      </p:cBhvr>
                                      <p:to>
                                        <p:strVal val="visible"/>
                                      </p:to>
                                    </p:set>
                                    <p:anim calcmode="lin" valueType="num">
                                      <p:cBhvr>
                                        <p:cTn id="661" dur="1000" fill="hold"/>
                                        <p:tgtEl>
                                          <p:spTgt spid="12405"/>
                                        </p:tgtEl>
                                        <p:attrNameLst>
                                          <p:attrName>ppt_w</p:attrName>
                                        </p:attrNameLst>
                                      </p:cBhvr>
                                      <p:tavLst>
                                        <p:tav tm="0">
                                          <p:val>
                                            <p:strVal val="#ppt_w*0.70"/>
                                          </p:val>
                                        </p:tav>
                                        <p:tav tm="100000">
                                          <p:val>
                                            <p:strVal val="#ppt_w"/>
                                          </p:val>
                                        </p:tav>
                                      </p:tavLst>
                                    </p:anim>
                                    <p:anim calcmode="lin" valueType="num">
                                      <p:cBhvr>
                                        <p:cTn id="662" dur="1000" fill="hold"/>
                                        <p:tgtEl>
                                          <p:spTgt spid="12405"/>
                                        </p:tgtEl>
                                        <p:attrNameLst>
                                          <p:attrName>ppt_h</p:attrName>
                                        </p:attrNameLst>
                                      </p:cBhvr>
                                      <p:tavLst>
                                        <p:tav tm="0">
                                          <p:val>
                                            <p:strVal val="#ppt_h"/>
                                          </p:val>
                                        </p:tav>
                                        <p:tav tm="100000">
                                          <p:val>
                                            <p:strVal val="#ppt_h"/>
                                          </p:val>
                                        </p:tav>
                                      </p:tavLst>
                                    </p:anim>
                                    <p:animEffect transition="in" filter="fade">
                                      <p:cBhvr>
                                        <p:cTn id="663" dur="1000"/>
                                        <p:tgtEl>
                                          <p:spTgt spid="12405"/>
                                        </p:tgtEl>
                                      </p:cBhvr>
                                    </p:animEffect>
                                  </p:childTnLst>
                                  <p:subTnLst>
                                    <p:set>
                                      <p:cBhvr override="childStyle">
                                        <p:cTn dur="1" fill="hold" display="0" masterRel="sameClick" afterEffect="1">
                                          <p:stCondLst>
                                            <p:cond evt="end" delay="0">
                                              <p:tn val="659"/>
                                            </p:cond>
                                          </p:stCondLst>
                                        </p:cTn>
                                        <p:tgtEl>
                                          <p:spTgt spid="12405"/>
                                        </p:tgtEl>
                                        <p:attrNameLst>
                                          <p:attrName>style.visibility</p:attrName>
                                        </p:attrNameLst>
                                      </p:cBhvr>
                                      <p:to>
                                        <p:strVal val="hidden"/>
                                      </p:to>
                                    </p:set>
                                    <p:audio>
                                      <p:cMediaNode>
                                        <p:cTn display="0" masterRel="sameClick">
                                          <p:stCondLst>
                                            <p:cond evt="begin" delay="0">
                                              <p:tn val="659"/>
                                            </p:cond>
                                          </p:stCondLst>
                                          <p:endCondLst>
                                            <p:cond evt="onStopAudio" delay="0">
                                              <p:tgtEl>
                                                <p:sldTgt/>
                                              </p:tgtEl>
                                            </p:cond>
                                          </p:endCondLst>
                                        </p:cTn>
                                        <p:tgtEl>
                                          <p:sndTgt r:embed="rId2" name="Large_clock_tick.wav"/>
                                        </p:tgtEl>
                                      </p:cMediaNode>
                                    </p:audio>
                                  </p:subTnLst>
                                </p:cTn>
                              </p:par>
                            </p:childTnLst>
                          </p:cTn>
                        </p:par>
                        <p:par>
                          <p:cTn id="664" fill="hold" nodeType="afterGroup">
                            <p:stCondLst>
                              <p:cond delay="110000"/>
                            </p:stCondLst>
                            <p:childTnLst>
                              <p:par>
                                <p:cTn id="665" presetID="55" presetClass="entr" presetSubtype="0" fill="hold" grpId="0" nodeType="afterEffect">
                                  <p:stCondLst>
                                    <p:cond delay="0"/>
                                  </p:stCondLst>
                                  <p:childTnLst>
                                    <p:set>
                                      <p:cBhvr>
                                        <p:cTn id="666" dur="1" fill="hold">
                                          <p:stCondLst>
                                            <p:cond delay="0"/>
                                          </p:stCondLst>
                                        </p:cTn>
                                        <p:tgtEl>
                                          <p:spTgt spid="12406"/>
                                        </p:tgtEl>
                                        <p:attrNameLst>
                                          <p:attrName>style.visibility</p:attrName>
                                        </p:attrNameLst>
                                      </p:cBhvr>
                                      <p:to>
                                        <p:strVal val="visible"/>
                                      </p:to>
                                    </p:set>
                                    <p:anim calcmode="lin" valueType="num">
                                      <p:cBhvr>
                                        <p:cTn id="667" dur="1000" fill="hold"/>
                                        <p:tgtEl>
                                          <p:spTgt spid="12406"/>
                                        </p:tgtEl>
                                        <p:attrNameLst>
                                          <p:attrName>ppt_w</p:attrName>
                                        </p:attrNameLst>
                                      </p:cBhvr>
                                      <p:tavLst>
                                        <p:tav tm="0">
                                          <p:val>
                                            <p:strVal val="#ppt_w*0.70"/>
                                          </p:val>
                                        </p:tav>
                                        <p:tav tm="100000">
                                          <p:val>
                                            <p:strVal val="#ppt_w"/>
                                          </p:val>
                                        </p:tav>
                                      </p:tavLst>
                                    </p:anim>
                                    <p:anim calcmode="lin" valueType="num">
                                      <p:cBhvr>
                                        <p:cTn id="668" dur="1000" fill="hold"/>
                                        <p:tgtEl>
                                          <p:spTgt spid="12406"/>
                                        </p:tgtEl>
                                        <p:attrNameLst>
                                          <p:attrName>ppt_h</p:attrName>
                                        </p:attrNameLst>
                                      </p:cBhvr>
                                      <p:tavLst>
                                        <p:tav tm="0">
                                          <p:val>
                                            <p:strVal val="#ppt_h"/>
                                          </p:val>
                                        </p:tav>
                                        <p:tav tm="100000">
                                          <p:val>
                                            <p:strVal val="#ppt_h"/>
                                          </p:val>
                                        </p:tav>
                                      </p:tavLst>
                                    </p:anim>
                                    <p:animEffect transition="in" filter="fade">
                                      <p:cBhvr>
                                        <p:cTn id="669" dur="1000"/>
                                        <p:tgtEl>
                                          <p:spTgt spid="12406"/>
                                        </p:tgtEl>
                                      </p:cBhvr>
                                    </p:animEffect>
                                  </p:childTnLst>
                                  <p:subTnLst>
                                    <p:set>
                                      <p:cBhvr override="childStyle">
                                        <p:cTn dur="1" fill="hold" display="0" masterRel="sameClick" afterEffect="1">
                                          <p:stCondLst>
                                            <p:cond evt="end" delay="0">
                                              <p:tn val="665"/>
                                            </p:cond>
                                          </p:stCondLst>
                                        </p:cTn>
                                        <p:tgtEl>
                                          <p:spTgt spid="12406"/>
                                        </p:tgtEl>
                                        <p:attrNameLst>
                                          <p:attrName>style.visibility</p:attrName>
                                        </p:attrNameLst>
                                      </p:cBhvr>
                                      <p:to>
                                        <p:strVal val="hidden"/>
                                      </p:to>
                                    </p:set>
                                    <p:audio>
                                      <p:cMediaNode>
                                        <p:cTn display="0" masterRel="sameClick">
                                          <p:stCondLst>
                                            <p:cond evt="begin" delay="0">
                                              <p:tn val="665"/>
                                            </p:cond>
                                          </p:stCondLst>
                                          <p:endCondLst>
                                            <p:cond evt="onStopAudio" delay="0">
                                              <p:tgtEl>
                                                <p:sldTgt/>
                                              </p:tgtEl>
                                            </p:cond>
                                          </p:endCondLst>
                                        </p:cTn>
                                        <p:tgtEl>
                                          <p:sndTgt r:embed="rId2" name="Large_clock_tick.wav"/>
                                        </p:tgtEl>
                                      </p:cMediaNode>
                                    </p:audio>
                                  </p:subTnLst>
                                </p:cTn>
                              </p:par>
                            </p:childTnLst>
                          </p:cTn>
                        </p:par>
                        <p:par>
                          <p:cTn id="670" fill="hold" nodeType="afterGroup">
                            <p:stCondLst>
                              <p:cond delay="111000"/>
                            </p:stCondLst>
                            <p:childTnLst>
                              <p:par>
                                <p:cTn id="671" presetID="55" presetClass="entr" presetSubtype="0" fill="hold" grpId="0" nodeType="afterEffect">
                                  <p:stCondLst>
                                    <p:cond delay="0"/>
                                  </p:stCondLst>
                                  <p:childTnLst>
                                    <p:set>
                                      <p:cBhvr>
                                        <p:cTn id="672" dur="1" fill="hold">
                                          <p:stCondLst>
                                            <p:cond delay="0"/>
                                          </p:stCondLst>
                                        </p:cTn>
                                        <p:tgtEl>
                                          <p:spTgt spid="12407"/>
                                        </p:tgtEl>
                                        <p:attrNameLst>
                                          <p:attrName>style.visibility</p:attrName>
                                        </p:attrNameLst>
                                      </p:cBhvr>
                                      <p:to>
                                        <p:strVal val="visible"/>
                                      </p:to>
                                    </p:set>
                                    <p:anim calcmode="lin" valueType="num">
                                      <p:cBhvr>
                                        <p:cTn id="673" dur="1000" fill="hold"/>
                                        <p:tgtEl>
                                          <p:spTgt spid="12407"/>
                                        </p:tgtEl>
                                        <p:attrNameLst>
                                          <p:attrName>ppt_w</p:attrName>
                                        </p:attrNameLst>
                                      </p:cBhvr>
                                      <p:tavLst>
                                        <p:tav tm="0">
                                          <p:val>
                                            <p:strVal val="#ppt_w*0.70"/>
                                          </p:val>
                                        </p:tav>
                                        <p:tav tm="100000">
                                          <p:val>
                                            <p:strVal val="#ppt_w"/>
                                          </p:val>
                                        </p:tav>
                                      </p:tavLst>
                                    </p:anim>
                                    <p:anim calcmode="lin" valueType="num">
                                      <p:cBhvr>
                                        <p:cTn id="674" dur="1000" fill="hold"/>
                                        <p:tgtEl>
                                          <p:spTgt spid="12407"/>
                                        </p:tgtEl>
                                        <p:attrNameLst>
                                          <p:attrName>ppt_h</p:attrName>
                                        </p:attrNameLst>
                                      </p:cBhvr>
                                      <p:tavLst>
                                        <p:tav tm="0">
                                          <p:val>
                                            <p:strVal val="#ppt_h"/>
                                          </p:val>
                                        </p:tav>
                                        <p:tav tm="100000">
                                          <p:val>
                                            <p:strVal val="#ppt_h"/>
                                          </p:val>
                                        </p:tav>
                                      </p:tavLst>
                                    </p:anim>
                                    <p:animEffect transition="in" filter="fade">
                                      <p:cBhvr>
                                        <p:cTn id="675" dur="1000"/>
                                        <p:tgtEl>
                                          <p:spTgt spid="12407"/>
                                        </p:tgtEl>
                                      </p:cBhvr>
                                    </p:animEffect>
                                  </p:childTnLst>
                                  <p:subTnLst>
                                    <p:set>
                                      <p:cBhvr override="childStyle">
                                        <p:cTn dur="1" fill="hold" display="0" masterRel="sameClick" afterEffect="1">
                                          <p:stCondLst>
                                            <p:cond evt="end" delay="0">
                                              <p:tn val="671"/>
                                            </p:cond>
                                          </p:stCondLst>
                                        </p:cTn>
                                        <p:tgtEl>
                                          <p:spTgt spid="12407"/>
                                        </p:tgtEl>
                                        <p:attrNameLst>
                                          <p:attrName>style.visibility</p:attrName>
                                        </p:attrNameLst>
                                      </p:cBhvr>
                                      <p:to>
                                        <p:strVal val="hidden"/>
                                      </p:to>
                                    </p:set>
                                    <p:audio>
                                      <p:cMediaNode>
                                        <p:cTn display="0" masterRel="sameClick">
                                          <p:stCondLst>
                                            <p:cond evt="begin" delay="0">
                                              <p:tn val="671"/>
                                            </p:cond>
                                          </p:stCondLst>
                                          <p:endCondLst>
                                            <p:cond evt="onStopAudio" delay="0">
                                              <p:tgtEl>
                                                <p:sldTgt/>
                                              </p:tgtEl>
                                            </p:cond>
                                          </p:endCondLst>
                                        </p:cTn>
                                        <p:tgtEl>
                                          <p:sndTgt r:embed="rId2" name="Large_clock_tick.wav"/>
                                        </p:tgtEl>
                                      </p:cMediaNode>
                                    </p:audio>
                                  </p:subTnLst>
                                </p:cTn>
                              </p:par>
                            </p:childTnLst>
                          </p:cTn>
                        </p:par>
                        <p:par>
                          <p:cTn id="676" fill="hold" nodeType="afterGroup">
                            <p:stCondLst>
                              <p:cond delay="112000"/>
                            </p:stCondLst>
                            <p:childTnLst>
                              <p:par>
                                <p:cTn id="677" presetID="55" presetClass="entr" presetSubtype="0" fill="hold" grpId="0" nodeType="afterEffect">
                                  <p:stCondLst>
                                    <p:cond delay="0"/>
                                  </p:stCondLst>
                                  <p:childTnLst>
                                    <p:set>
                                      <p:cBhvr>
                                        <p:cTn id="678" dur="1" fill="hold">
                                          <p:stCondLst>
                                            <p:cond delay="0"/>
                                          </p:stCondLst>
                                        </p:cTn>
                                        <p:tgtEl>
                                          <p:spTgt spid="12408"/>
                                        </p:tgtEl>
                                        <p:attrNameLst>
                                          <p:attrName>style.visibility</p:attrName>
                                        </p:attrNameLst>
                                      </p:cBhvr>
                                      <p:to>
                                        <p:strVal val="visible"/>
                                      </p:to>
                                    </p:set>
                                    <p:anim calcmode="lin" valueType="num">
                                      <p:cBhvr>
                                        <p:cTn id="679" dur="1000" fill="hold"/>
                                        <p:tgtEl>
                                          <p:spTgt spid="12408"/>
                                        </p:tgtEl>
                                        <p:attrNameLst>
                                          <p:attrName>ppt_w</p:attrName>
                                        </p:attrNameLst>
                                      </p:cBhvr>
                                      <p:tavLst>
                                        <p:tav tm="0">
                                          <p:val>
                                            <p:strVal val="#ppt_w*0.70"/>
                                          </p:val>
                                        </p:tav>
                                        <p:tav tm="100000">
                                          <p:val>
                                            <p:strVal val="#ppt_w"/>
                                          </p:val>
                                        </p:tav>
                                      </p:tavLst>
                                    </p:anim>
                                    <p:anim calcmode="lin" valueType="num">
                                      <p:cBhvr>
                                        <p:cTn id="680" dur="1000" fill="hold"/>
                                        <p:tgtEl>
                                          <p:spTgt spid="12408"/>
                                        </p:tgtEl>
                                        <p:attrNameLst>
                                          <p:attrName>ppt_h</p:attrName>
                                        </p:attrNameLst>
                                      </p:cBhvr>
                                      <p:tavLst>
                                        <p:tav tm="0">
                                          <p:val>
                                            <p:strVal val="#ppt_h"/>
                                          </p:val>
                                        </p:tav>
                                        <p:tav tm="100000">
                                          <p:val>
                                            <p:strVal val="#ppt_h"/>
                                          </p:val>
                                        </p:tav>
                                      </p:tavLst>
                                    </p:anim>
                                    <p:animEffect transition="in" filter="fade">
                                      <p:cBhvr>
                                        <p:cTn id="681" dur="1000"/>
                                        <p:tgtEl>
                                          <p:spTgt spid="12408"/>
                                        </p:tgtEl>
                                      </p:cBhvr>
                                    </p:animEffect>
                                  </p:childTnLst>
                                  <p:subTnLst>
                                    <p:set>
                                      <p:cBhvr override="childStyle">
                                        <p:cTn dur="1" fill="hold" display="0" masterRel="sameClick" afterEffect="1">
                                          <p:stCondLst>
                                            <p:cond evt="end" delay="0">
                                              <p:tn val="677"/>
                                            </p:cond>
                                          </p:stCondLst>
                                        </p:cTn>
                                        <p:tgtEl>
                                          <p:spTgt spid="12408"/>
                                        </p:tgtEl>
                                        <p:attrNameLst>
                                          <p:attrName>style.visibility</p:attrName>
                                        </p:attrNameLst>
                                      </p:cBhvr>
                                      <p:to>
                                        <p:strVal val="hidden"/>
                                      </p:to>
                                    </p:set>
                                    <p:audio>
                                      <p:cMediaNode>
                                        <p:cTn display="0" masterRel="sameClick">
                                          <p:stCondLst>
                                            <p:cond evt="begin" delay="0">
                                              <p:tn val="677"/>
                                            </p:cond>
                                          </p:stCondLst>
                                          <p:endCondLst>
                                            <p:cond evt="onStopAudio" delay="0">
                                              <p:tgtEl>
                                                <p:sldTgt/>
                                              </p:tgtEl>
                                            </p:cond>
                                          </p:endCondLst>
                                        </p:cTn>
                                        <p:tgtEl>
                                          <p:sndTgt r:embed="rId2" name="Large_clock_tick.wav"/>
                                        </p:tgtEl>
                                      </p:cMediaNode>
                                    </p:audio>
                                  </p:subTnLst>
                                </p:cTn>
                              </p:par>
                            </p:childTnLst>
                          </p:cTn>
                        </p:par>
                        <p:par>
                          <p:cTn id="682" fill="hold" nodeType="afterGroup">
                            <p:stCondLst>
                              <p:cond delay="113000"/>
                            </p:stCondLst>
                            <p:childTnLst>
                              <p:par>
                                <p:cTn id="683" presetID="55" presetClass="entr" presetSubtype="0" fill="hold" grpId="0" nodeType="afterEffect">
                                  <p:stCondLst>
                                    <p:cond delay="0"/>
                                  </p:stCondLst>
                                  <p:childTnLst>
                                    <p:set>
                                      <p:cBhvr>
                                        <p:cTn id="684" dur="1" fill="hold">
                                          <p:stCondLst>
                                            <p:cond delay="0"/>
                                          </p:stCondLst>
                                        </p:cTn>
                                        <p:tgtEl>
                                          <p:spTgt spid="12409"/>
                                        </p:tgtEl>
                                        <p:attrNameLst>
                                          <p:attrName>style.visibility</p:attrName>
                                        </p:attrNameLst>
                                      </p:cBhvr>
                                      <p:to>
                                        <p:strVal val="visible"/>
                                      </p:to>
                                    </p:set>
                                    <p:anim calcmode="lin" valueType="num">
                                      <p:cBhvr>
                                        <p:cTn id="685" dur="1000" fill="hold"/>
                                        <p:tgtEl>
                                          <p:spTgt spid="12409"/>
                                        </p:tgtEl>
                                        <p:attrNameLst>
                                          <p:attrName>ppt_w</p:attrName>
                                        </p:attrNameLst>
                                      </p:cBhvr>
                                      <p:tavLst>
                                        <p:tav tm="0">
                                          <p:val>
                                            <p:strVal val="#ppt_w*0.70"/>
                                          </p:val>
                                        </p:tav>
                                        <p:tav tm="100000">
                                          <p:val>
                                            <p:strVal val="#ppt_w"/>
                                          </p:val>
                                        </p:tav>
                                      </p:tavLst>
                                    </p:anim>
                                    <p:anim calcmode="lin" valueType="num">
                                      <p:cBhvr>
                                        <p:cTn id="686" dur="1000" fill="hold"/>
                                        <p:tgtEl>
                                          <p:spTgt spid="12409"/>
                                        </p:tgtEl>
                                        <p:attrNameLst>
                                          <p:attrName>ppt_h</p:attrName>
                                        </p:attrNameLst>
                                      </p:cBhvr>
                                      <p:tavLst>
                                        <p:tav tm="0">
                                          <p:val>
                                            <p:strVal val="#ppt_h"/>
                                          </p:val>
                                        </p:tav>
                                        <p:tav tm="100000">
                                          <p:val>
                                            <p:strVal val="#ppt_h"/>
                                          </p:val>
                                        </p:tav>
                                      </p:tavLst>
                                    </p:anim>
                                    <p:animEffect transition="in" filter="fade">
                                      <p:cBhvr>
                                        <p:cTn id="687" dur="1000"/>
                                        <p:tgtEl>
                                          <p:spTgt spid="12409"/>
                                        </p:tgtEl>
                                      </p:cBhvr>
                                    </p:animEffect>
                                  </p:childTnLst>
                                  <p:subTnLst>
                                    <p:set>
                                      <p:cBhvr override="childStyle">
                                        <p:cTn dur="1" fill="hold" display="0" masterRel="sameClick" afterEffect="1">
                                          <p:stCondLst>
                                            <p:cond evt="end" delay="0">
                                              <p:tn val="683"/>
                                            </p:cond>
                                          </p:stCondLst>
                                        </p:cTn>
                                        <p:tgtEl>
                                          <p:spTgt spid="12409"/>
                                        </p:tgtEl>
                                        <p:attrNameLst>
                                          <p:attrName>style.visibility</p:attrName>
                                        </p:attrNameLst>
                                      </p:cBhvr>
                                      <p:to>
                                        <p:strVal val="hidden"/>
                                      </p:to>
                                    </p:set>
                                    <p:audio>
                                      <p:cMediaNode>
                                        <p:cTn display="0" masterRel="sameClick">
                                          <p:stCondLst>
                                            <p:cond evt="begin" delay="0">
                                              <p:tn val="683"/>
                                            </p:cond>
                                          </p:stCondLst>
                                          <p:endCondLst>
                                            <p:cond evt="onStopAudio" delay="0">
                                              <p:tgtEl>
                                                <p:sldTgt/>
                                              </p:tgtEl>
                                            </p:cond>
                                          </p:endCondLst>
                                        </p:cTn>
                                        <p:tgtEl>
                                          <p:sndTgt r:embed="rId2" name="Large_clock_tick.wav"/>
                                        </p:tgtEl>
                                      </p:cMediaNode>
                                    </p:audio>
                                  </p:subTnLst>
                                </p:cTn>
                              </p:par>
                            </p:childTnLst>
                          </p:cTn>
                        </p:par>
                        <p:par>
                          <p:cTn id="688" fill="hold" nodeType="afterGroup">
                            <p:stCondLst>
                              <p:cond delay="114000"/>
                            </p:stCondLst>
                            <p:childTnLst>
                              <p:par>
                                <p:cTn id="689" presetID="55" presetClass="entr" presetSubtype="0" fill="hold" grpId="0" nodeType="afterEffect">
                                  <p:stCondLst>
                                    <p:cond delay="0"/>
                                  </p:stCondLst>
                                  <p:childTnLst>
                                    <p:set>
                                      <p:cBhvr>
                                        <p:cTn id="690" dur="1" fill="hold">
                                          <p:stCondLst>
                                            <p:cond delay="0"/>
                                          </p:stCondLst>
                                        </p:cTn>
                                        <p:tgtEl>
                                          <p:spTgt spid="12410"/>
                                        </p:tgtEl>
                                        <p:attrNameLst>
                                          <p:attrName>style.visibility</p:attrName>
                                        </p:attrNameLst>
                                      </p:cBhvr>
                                      <p:to>
                                        <p:strVal val="visible"/>
                                      </p:to>
                                    </p:set>
                                    <p:anim calcmode="lin" valueType="num">
                                      <p:cBhvr>
                                        <p:cTn id="691" dur="1000" fill="hold"/>
                                        <p:tgtEl>
                                          <p:spTgt spid="12410"/>
                                        </p:tgtEl>
                                        <p:attrNameLst>
                                          <p:attrName>ppt_w</p:attrName>
                                        </p:attrNameLst>
                                      </p:cBhvr>
                                      <p:tavLst>
                                        <p:tav tm="0">
                                          <p:val>
                                            <p:strVal val="#ppt_w*0.70"/>
                                          </p:val>
                                        </p:tav>
                                        <p:tav tm="100000">
                                          <p:val>
                                            <p:strVal val="#ppt_w"/>
                                          </p:val>
                                        </p:tav>
                                      </p:tavLst>
                                    </p:anim>
                                    <p:anim calcmode="lin" valueType="num">
                                      <p:cBhvr>
                                        <p:cTn id="692" dur="1000" fill="hold"/>
                                        <p:tgtEl>
                                          <p:spTgt spid="12410"/>
                                        </p:tgtEl>
                                        <p:attrNameLst>
                                          <p:attrName>ppt_h</p:attrName>
                                        </p:attrNameLst>
                                      </p:cBhvr>
                                      <p:tavLst>
                                        <p:tav tm="0">
                                          <p:val>
                                            <p:strVal val="#ppt_h"/>
                                          </p:val>
                                        </p:tav>
                                        <p:tav tm="100000">
                                          <p:val>
                                            <p:strVal val="#ppt_h"/>
                                          </p:val>
                                        </p:tav>
                                      </p:tavLst>
                                    </p:anim>
                                    <p:animEffect transition="in" filter="fade">
                                      <p:cBhvr>
                                        <p:cTn id="693" dur="1000"/>
                                        <p:tgtEl>
                                          <p:spTgt spid="12410"/>
                                        </p:tgtEl>
                                      </p:cBhvr>
                                    </p:animEffect>
                                  </p:childTnLst>
                                  <p:subTnLst>
                                    <p:set>
                                      <p:cBhvr override="childStyle">
                                        <p:cTn dur="1" fill="hold" display="0" masterRel="sameClick" afterEffect="1">
                                          <p:stCondLst>
                                            <p:cond evt="end" delay="0">
                                              <p:tn val="689"/>
                                            </p:cond>
                                          </p:stCondLst>
                                        </p:cTn>
                                        <p:tgtEl>
                                          <p:spTgt spid="12410"/>
                                        </p:tgtEl>
                                        <p:attrNameLst>
                                          <p:attrName>style.visibility</p:attrName>
                                        </p:attrNameLst>
                                      </p:cBhvr>
                                      <p:to>
                                        <p:strVal val="hidden"/>
                                      </p:to>
                                    </p:set>
                                    <p:audio>
                                      <p:cMediaNode>
                                        <p:cTn display="0" masterRel="sameClick">
                                          <p:stCondLst>
                                            <p:cond evt="begin" delay="0">
                                              <p:tn val="689"/>
                                            </p:cond>
                                          </p:stCondLst>
                                          <p:endCondLst>
                                            <p:cond evt="onStopAudio" delay="0">
                                              <p:tgtEl>
                                                <p:sldTgt/>
                                              </p:tgtEl>
                                            </p:cond>
                                          </p:endCondLst>
                                        </p:cTn>
                                        <p:tgtEl>
                                          <p:sndTgt r:embed="rId2" name="Large_clock_tick.wav"/>
                                        </p:tgtEl>
                                      </p:cMediaNode>
                                    </p:audio>
                                  </p:subTnLst>
                                </p:cTn>
                              </p:par>
                            </p:childTnLst>
                          </p:cTn>
                        </p:par>
                        <p:par>
                          <p:cTn id="694" fill="hold" nodeType="afterGroup">
                            <p:stCondLst>
                              <p:cond delay="115000"/>
                            </p:stCondLst>
                            <p:childTnLst>
                              <p:par>
                                <p:cTn id="695" presetID="55" presetClass="entr" presetSubtype="0" fill="hold" grpId="0" nodeType="afterEffect">
                                  <p:stCondLst>
                                    <p:cond delay="0"/>
                                  </p:stCondLst>
                                  <p:childTnLst>
                                    <p:set>
                                      <p:cBhvr>
                                        <p:cTn id="696" dur="1" fill="hold">
                                          <p:stCondLst>
                                            <p:cond delay="0"/>
                                          </p:stCondLst>
                                        </p:cTn>
                                        <p:tgtEl>
                                          <p:spTgt spid="12411"/>
                                        </p:tgtEl>
                                        <p:attrNameLst>
                                          <p:attrName>style.visibility</p:attrName>
                                        </p:attrNameLst>
                                      </p:cBhvr>
                                      <p:to>
                                        <p:strVal val="visible"/>
                                      </p:to>
                                    </p:set>
                                    <p:anim calcmode="lin" valueType="num">
                                      <p:cBhvr>
                                        <p:cTn id="697" dur="1000" fill="hold"/>
                                        <p:tgtEl>
                                          <p:spTgt spid="12411"/>
                                        </p:tgtEl>
                                        <p:attrNameLst>
                                          <p:attrName>ppt_w</p:attrName>
                                        </p:attrNameLst>
                                      </p:cBhvr>
                                      <p:tavLst>
                                        <p:tav tm="0">
                                          <p:val>
                                            <p:strVal val="#ppt_w*0.70"/>
                                          </p:val>
                                        </p:tav>
                                        <p:tav tm="100000">
                                          <p:val>
                                            <p:strVal val="#ppt_w"/>
                                          </p:val>
                                        </p:tav>
                                      </p:tavLst>
                                    </p:anim>
                                    <p:anim calcmode="lin" valueType="num">
                                      <p:cBhvr>
                                        <p:cTn id="698" dur="1000" fill="hold"/>
                                        <p:tgtEl>
                                          <p:spTgt spid="12411"/>
                                        </p:tgtEl>
                                        <p:attrNameLst>
                                          <p:attrName>ppt_h</p:attrName>
                                        </p:attrNameLst>
                                      </p:cBhvr>
                                      <p:tavLst>
                                        <p:tav tm="0">
                                          <p:val>
                                            <p:strVal val="#ppt_h"/>
                                          </p:val>
                                        </p:tav>
                                        <p:tav tm="100000">
                                          <p:val>
                                            <p:strVal val="#ppt_h"/>
                                          </p:val>
                                        </p:tav>
                                      </p:tavLst>
                                    </p:anim>
                                    <p:animEffect transition="in" filter="fade">
                                      <p:cBhvr>
                                        <p:cTn id="699" dur="1000"/>
                                        <p:tgtEl>
                                          <p:spTgt spid="12411"/>
                                        </p:tgtEl>
                                      </p:cBhvr>
                                    </p:animEffect>
                                  </p:childTnLst>
                                  <p:subTnLst>
                                    <p:set>
                                      <p:cBhvr override="childStyle">
                                        <p:cTn dur="1" fill="hold" display="0" masterRel="sameClick" afterEffect="1">
                                          <p:stCondLst>
                                            <p:cond evt="end" delay="0">
                                              <p:tn val="695"/>
                                            </p:cond>
                                          </p:stCondLst>
                                        </p:cTn>
                                        <p:tgtEl>
                                          <p:spTgt spid="12411"/>
                                        </p:tgtEl>
                                        <p:attrNameLst>
                                          <p:attrName>style.visibility</p:attrName>
                                        </p:attrNameLst>
                                      </p:cBhvr>
                                      <p:to>
                                        <p:strVal val="hidden"/>
                                      </p:to>
                                    </p:set>
                                    <p:audio>
                                      <p:cMediaNode>
                                        <p:cTn display="0" masterRel="sameClick">
                                          <p:stCondLst>
                                            <p:cond evt="begin" delay="0">
                                              <p:tn val="695"/>
                                            </p:cond>
                                          </p:stCondLst>
                                          <p:endCondLst>
                                            <p:cond evt="onStopAudio" delay="0">
                                              <p:tgtEl>
                                                <p:sldTgt/>
                                              </p:tgtEl>
                                            </p:cond>
                                          </p:endCondLst>
                                        </p:cTn>
                                        <p:tgtEl>
                                          <p:sndTgt r:embed="rId2" name="Large_clock_tick.wav"/>
                                        </p:tgtEl>
                                      </p:cMediaNode>
                                    </p:audio>
                                  </p:subTnLst>
                                </p:cTn>
                              </p:par>
                            </p:childTnLst>
                          </p:cTn>
                        </p:par>
                        <p:par>
                          <p:cTn id="700" fill="hold" nodeType="afterGroup">
                            <p:stCondLst>
                              <p:cond delay="116000"/>
                            </p:stCondLst>
                            <p:childTnLst>
                              <p:par>
                                <p:cTn id="701" presetID="55" presetClass="entr" presetSubtype="0" fill="hold" grpId="0" nodeType="afterEffect">
                                  <p:stCondLst>
                                    <p:cond delay="0"/>
                                  </p:stCondLst>
                                  <p:childTnLst>
                                    <p:set>
                                      <p:cBhvr>
                                        <p:cTn id="702" dur="1" fill="hold">
                                          <p:stCondLst>
                                            <p:cond delay="0"/>
                                          </p:stCondLst>
                                        </p:cTn>
                                        <p:tgtEl>
                                          <p:spTgt spid="12412"/>
                                        </p:tgtEl>
                                        <p:attrNameLst>
                                          <p:attrName>style.visibility</p:attrName>
                                        </p:attrNameLst>
                                      </p:cBhvr>
                                      <p:to>
                                        <p:strVal val="visible"/>
                                      </p:to>
                                    </p:set>
                                    <p:anim calcmode="lin" valueType="num">
                                      <p:cBhvr>
                                        <p:cTn id="703" dur="1000" fill="hold"/>
                                        <p:tgtEl>
                                          <p:spTgt spid="12412"/>
                                        </p:tgtEl>
                                        <p:attrNameLst>
                                          <p:attrName>ppt_w</p:attrName>
                                        </p:attrNameLst>
                                      </p:cBhvr>
                                      <p:tavLst>
                                        <p:tav tm="0">
                                          <p:val>
                                            <p:strVal val="#ppt_w*0.70"/>
                                          </p:val>
                                        </p:tav>
                                        <p:tav tm="100000">
                                          <p:val>
                                            <p:strVal val="#ppt_w"/>
                                          </p:val>
                                        </p:tav>
                                      </p:tavLst>
                                    </p:anim>
                                    <p:anim calcmode="lin" valueType="num">
                                      <p:cBhvr>
                                        <p:cTn id="704" dur="1000" fill="hold"/>
                                        <p:tgtEl>
                                          <p:spTgt spid="12412"/>
                                        </p:tgtEl>
                                        <p:attrNameLst>
                                          <p:attrName>ppt_h</p:attrName>
                                        </p:attrNameLst>
                                      </p:cBhvr>
                                      <p:tavLst>
                                        <p:tav tm="0">
                                          <p:val>
                                            <p:strVal val="#ppt_h"/>
                                          </p:val>
                                        </p:tav>
                                        <p:tav tm="100000">
                                          <p:val>
                                            <p:strVal val="#ppt_h"/>
                                          </p:val>
                                        </p:tav>
                                      </p:tavLst>
                                    </p:anim>
                                    <p:animEffect transition="in" filter="fade">
                                      <p:cBhvr>
                                        <p:cTn id="705" dur="1000"/>
                                        <p:tgtEl>
                                          <p:spTgt spid="12412"/>
                                        </p:tgtEl>
                                      </p:cBhvr>
                                    </p:animEffect>
                                  </p:childTnLst>
                                  <p:subTnLst>
                                    <p:set>
                                      <p:cBhvr override="childStyle">
                                        <p:cTn dur="1" fill="hold" display="0" masterRel="sameClick" afterEffect="1">
                                          <p:stCondLst>
                                            <p:cond evt="end" delay="0">
                                              <p:tn val="701"/>
                                            </p:cond>
                                          </p:stCondLst>
                                        </p:cTn>
                                        <p:tgtEl>
                                          <p:spTgt spid="12412"/>
                                        </p:tgtEl>
                                        <p:attrNameLst>
                                          <p:attrName>style.visibility</p:attrName>
                                        </p:attrNameLst>
                                      </p:cBhvr>
                                      <p:to>
                                        <p:strVal val="hidden"/>
                                      </p:to>
                                    </p:set>
                                    <p:audio>
                                      <p:cMediaNode>
                                        <p:cTn display="0" masterRel="sameClick">
                                          <p:stCondLst>
                                            <p:cond evt="begin" delay="0">
                                              <p:tn val="701"/>
                                            </p:cond>
                                          </p:stCondLst>
                                          <p:endCondLst>
                                            <p:cond evt="onStopAudio" delay="0">
                                              <p:tgtEl>
                                                <p:sldTgt/>
                                              </p:tgtEl>
                                            </p:cond>
                                          </p:endCondLst>
                                        </p:cTn>
                                        <p:tgtEl>
                                          <p:sndTgt r:embed="rId2" name="Large_clock_tick.wav"/>
                                        </p:tgtEl>
                                      </p:cMediaNode>
                                    </p:audio>
                                  </p:subTnLst>
                                </p:cTn>
                              </p:par>
                            </p:childTnLst>
                          </p:cTn>
                        </p:par>
                        <p:par>
                          <p:cTn id="706" fill="hold" nodeType="afterGroup">
                            <p:stCondLst>
                              <p:cond delay="117000"/>
                            </p:stCondLst>
                            <p:childTnLst>
                              <p:par>
                                <p:cTn id="707" presetID="55" presetClass="entr" presetSubtype="0" fill="hold" grpId="0" nodeType="afterEffect">
                                  <p:stCondLst>
                                    <p:cond delay="0"/>
                                  </p:stCondLst>
                                  <p:childTnLst>
                                    <p:set>
                                      <p:cBhvr>
                                        <p:cTn id="708" dur="1" fill="hold">
                                          <p:stCondLst>
                                            <p:cond delay="0"/>
                                          </p:stCondLst>
                                        </p:cTn>
                                        <p:tgtEl>
                                          <p:spTgt spid="12413"/>
                                        </p:tgtEl>
                                        <p:attrNameLst>
                                          <p:attrName>style.visibility</p:attrName>
                                        </p:attrNameLst>
                                      </p:cBhvr>
                                      <p:to>
                                        <p:strVal val="visible"/>
                                      </p:to>
                                    </p:set>
                                    <p:anim calcmode="lin" valueType="num">
                                      <p:cBhvr>
                                        <p:cTn id="709" dur="1000" fill="hold"/>
                                        <p:tgtEl>
                                          <p:spTgt spid="12413"/>
                                        </p:tgtEl>
                                        <p:attrNameLst>
                                          <p:attrName>ppt_w</p:attrName>
                                        </p:attrNameLst>
                                      </p:cBhvr>
                                      <p:tavLst>
                                        <p:tav tm="0">
                                          <p:val>
                                            <p:strVal val="#ppt_w*0.70"/>
                                          </p:val>
                                        </p:tav>
                                        <p:tav tm="100000">
                                          <p:val>
                                            <p:strVal val="#ppt_w"/>
                                          </p:val>
                                        </p:tav>
                                      </p:tavLst>
                                    </p:anim>
                                    <p:anim calcmode="lin" valueType="num">
                                      <p:cBhvr>
                                        <p:cTn id="710" dur="1000" fill="hold"/>
                                        <p:tgtEl>
                                          <p:spTgt spid="12413"/>
                                        </p:tgtEl>
                                        <p:attrNameLst>
                                          <p:attrName>ppt_h</p:attrName>
                                        </p:attrNameLst>
                                      </p:cBhvr>
                                      <p:tavLst>
                                        <p:tav tm="0">
                                          <p:val>
                                            <p:strVal val="#ppt_h"/>
                                          </p:val>
                                        </p:tav>
                                        <p:tav tm="100000">
                                          <p:val>
                                            <p:strVal val="#ppt_h"/>
                                          </p:val>
                                        </p:tav>
                                      </p:tavLst>
                                    </p:anim>
                                    <p:animEffect transition="in" filter="fade">
                                      <p:cBhvr>
                                        <p:cTn id="711" dur="1000"/>
                                        <p:tgtEl>
                                          <p:spTgt spid="12413"/>
                                        </p:tgtEl>
                                      </p:cBhvr>
                                    </p:animEffect>
                                  </p:childTnLst>
                                  <p:subTnLst>
                                    <p:set>
                                      <p:cBhvr override="childStyle">
                                        <p:cTn dur="1" fill="hold" display="0" masterRel="sameClick" afterEffect="1">
                                          <p:stCondLst>
                                            <p:cond evt="end" delay="0">
                                              <p:tn val="707"/>
                                            </p:cond>
                                          </p:stCondLst>
                                        </p:cTn>
                                        <p:tgtEl>
                                          <p:spTgt spid="12413"/>
                                        </p:tgtEl>
                                        <p:attrNameLst>
                                          <p:attrName>style.visibility</p:attrName>
                                        </p:attrNameLst>
                                      </p:cBhvr>
                                      <p:to>
                                        <p:strVal val="hidden"/>
                                      </p:to>
                                    </p:set>
                                    <p:audio>
                                      <p:cMediaNode>
                                        <p:cTn display="0" masterRel="sameClick">
                                          <p:stCondLst>
                                            <p:cond evt="begin" delay="0">
                                              <p:tn val="707"/>
                                            </p:cond>
                                          </p:stCondLst>
                                          <p:endCondLst>
                                            <p:cond evt="onStopAudio" delay="0">
                                              <p:tgtEl>
                                                <p:sldTgt/>
                                              </p:tgtEl>
                                            </p:cond>
                                          </p:endCondLst>
                                        </p:cTn>
                                        <p:tgtEl>
                                          <p:sndTgt r:embed="rId2" name="Large_clock_tick.wav"/>
                                        </p:tgtEl>
                                      </p:cMediaNode>
                                    </p:audio>
                                  </p:subTnLst>
                                </p:cTn>
                              </p:par>
                            </p:childTnLst>
                          </p:cTn>
                        </p:par>
                        <p:par>
                          <p:cTn id="712" fill="hold" nodeType="afterGroup">
                            <p:stCondLst>
                              <p:cond delay="118000"/>
                            </p:stCondLst>
                            <p:childTnLst>
                              <p:par>
                                <p:cTn id="713" presetID="55" presetClass="entr" presetSubtype="0" fill="hold" grpId="0" nodeType="afterEffect">
                                  <p:stCondLst>
                                    <p:cond delay="0"/>
                                  </p:stCondLst>
                                  <p:childTnLst>
                                    <p:set>
                                      <p:cBhvr>
                                        <p:cTn id="714" dur="1" fill="hold">
                                          <p:stCondLst>
                                            <p:cond delay="0"/>
                                          </p:stCondLst>
                                        </p:cTn>
                                        <p:tgtEl>
                                          <p:spTgt spid="12414"/>
                                        </p:tgtEl>
                                        <p:attrNameLst>
                                          <p:attrName>style.visibility</p:attrName>
                                        </p:attrNameLst>
                                      </p:cBhvr>
                                      <p:to>
                                        <p:strVal val="visible"/>
                                      </p:to>
                                    </p:set>
                                    <p:anim calcmode="lin" valueType="num">
                                      <p:cBhvr>
                                        <p:cTn id="715" dur="1000" fill="hold"/>
                                        <p:tgtEl>
                                          <p:spTgt spid="12414"/>
                                        </p:tgtEl>
                                        <p:attrNameLst>
                                          <p:attrName>ppt_w</p:attrName>
                                        </p:attrNameLst>
                                      </p:cBhvr>
                                      <p:tavLst>
                                        <p:tav tm="0">
                                          <p:val>
                                            <p:strVal val="#ppt_w*0.70"/>
                                          </p:val>
                                        </p:tav>
                                        <p:tav tm="100000">
                                          <p:val>
                                            <p:strVal val="#ppt_w"/>
                                          </p:val>
                                        </p:tav>
                                      </p:tavLst>
                                    </p:anim>
                                    <p:anim calcmode="lin" valueType="num">
                                      <p:cBhvr>
                                        <p:cTn id="716" dur="1000" fill="hold"/>
                                        <p:tgtEl>
                                          <p:spTgt spid="12414"/>
                                        </p:tgtEl>
                                        <p:attrNameLst>
                                          <p:attrName>ppt_h</p:attrName>
                                        </p:attrNameLst>
                                      </p:cBhvr>
                                      <p:tavLst>
                                        <p:tav tm="0">
                                          <p:val>
                                            <p:strVal val="#ppt_h"/>
                                          </p:val>
                                        </p:tav>
                                        <p:tav tm="100000">
                                          <p:val>
                                            <p:strVal val="#ppt_h"/>
                                          </p:val>
                                        </p:tav>
                                      </p:tavLst>
                                    </p:anim>
                                    <p:animEffect transition="in" filter="fade">
                                      <p:cBhvr>
                                        <p:cTn id="717" dur="1000"/>
                                        <p:tgtEl>
                                          <p:spTgt spid="12414"/>
                                        </p:tgtEl>
                                      </p:cBhvr>
                                    </p:animEffect>
                                  </p:childTnLst>
                                  <p:subTnLst>
                                    <p:set>
                                      <p:cBhvr override="childStyle">
                                        <p:cTn dur="1" fill="hold" display="0" masterRel="sameClick" afterEffect="1">
                                          <p:stCondLst>
                                            <p:cond evt="end" delay="0">
                                              <p:tn val="713"/>
                                            </p:cond>
                                          </p:stCondLst>
                                        </p:cTn>
                                        <p:tgtEl>
                                          <p:spTgt spid="12414"/>
                                        </p:tgtEl>
                                        <p:attrNameLst>
                                          <p:attrName>style.visibility</p:attrName>
                                        </p:attrNameLst>
                                      </p:cBhvr>
                                      <p:to>
                                        <p:strVal val="hidden"/>
                                      </p:to>
                                    </p:set>
                                    <p:audio>
                                      <p:cMediaNode>
                                        <p:cTn display="0" masterRel="sameClick">
                                          <p:stCondLst>
                                            <p:cond evt="begin" delay="0">
                                              <p:tn val="713"/>
                                            </p:cond>
                                          </p:stCondLst>
                                          <p:endCondLst>
                                            <p:cond evt="onStopAudio" delay="0">
                                              <p:tgtEl>
                                                <p:sldTgt/>
                                              </p:tgtEl>
                                            </p:cond>
                                          </p:endCondLst>
                                        </p:cTn>
                                        <p:tgtEl>
                                          <p:sndTgt r:embed="rId2" name="Large_clock_tick.wav"/>
                                        </p:tgtEl>
                                      </p:cMediaNode>
                                    </p:audio>
                                  </p:subTnLst>
                                </p:cTn>
                              </p:par>
                            </p:childTnLst>
                          </p:cTn>
                        </p:par>
                        <p:par>
                          <p:cTn id="718" fill="hold" nodeType="afterGroup">
                            <p:stCondLst>
                              <p:cond delay="119000"/>
                            </p:stCondLst>
                            <p:childTnLst>
                              <p:par>
                                <p:cTn id="719" presetID="55" presetClass="entr" presetSubtype="0" fill="hold" grpId="0" nodeType="afterEffect">
                                  <p:stCondLst>
                                    <p:cond delay="0"/>
                                  </p:stCondLst>
                                  <p:childTnLst>
                                    <p:set>
                                      <p:cBhvr>
                                        <p:cTn id="720" dur="1" fill="hold">
                                          <p:stCondLst>
                                            <p:cond delay="0"/>
                                          </p:stCondLst>
                                        </p:cTn>
                                        <p:tgtEl>
                                          <p:spTgt spid="12415"/>
                                        </p:tgtEl>
                                        <p:attrNameLst>
                                          <p:attrName>style.visibility</p:attrName>
                                        </p:attrNameLst>
                                      </p:cBhvr>
                                      <p:to>
                                        <p:strVal val="visible"/>
                                      </p:to>
                                    </p:set>
                                    <p:anim calcmode="lin" valueType="num">
                                      <p:cBhvr>
                                        <p:cTn id="721" dur="1000" fill="hold"/>
                                        <p:tgtEl>
                                          <p:spTgt spid="12415"/>
                                        </p:tgtEl>
                                        <p:attrNameLst>
                                          <p:attrName>ppt_w</p:attrName>
                                        </p:attrNameLst>
                                      </p:cBhvr>
                                      <p:tavLst>
                                        <p:tav tm="0">
                                          <p:val>
                                            <p:strVal val="#ppt_w*0.70"/>
                                          </p:val>
                                        </p:tav>
                                        <p:tav tm="100000">
                                          <p:val>
                                            <p:strVal val="#ppt_w"/>
                                          </p:val>
                                        </p:tav>
                                      </p:tavLst>
                                    </p:anim>
                                    <p:anim calcmode="lin" valueType="num">
                                      <p:cBhvr>
                                        <p:cTn id="722" dur="1000" fill="hold"/>
                                        <p:tgtEl>
                                          <p:spTgt spid="12415"/>
                                        </p:tgtEl>
                                        <p:attrNameLst>
                                          <p:attrName>ppt_h</p:attrName>
                                        </p:attrNameLst>
                                      </p:cBhvr>
                                      <p:tavLst>
                                        <p:tav tm="0">
                                          <p:val>
                                            <p:strVal val="#ppt_h"/>
                                          </p:val>
                                        </p:tav>
                                        <p:tav tm="100000">
                                          <p:val>
                                            <p:strVal val="#ppt_h"/>
                                          </p:val>
                                        </p:tav>
                                      </p:tavLst>
                                    </p:anim>
                                    <p:animEffect transition="in" filter="fade">
                                      <p:cBhvr>
                                        <p:cTn id="723" dur="1000"/>
                                        <p:tgtEl>
                                          <p:spTgt spid="12415"/>
                                        </p:tgtEl>
                                      </p:cBhvr>
                                    </p:animEffect>
                                  </p:childTnLst>
                                  <p:subTnLst>
                                    <p:set>
                                      <p:cBhvr override="childStyle">
                                        <p:cTn dur="1" fill="hold" display="0" masterRel="sameClick" afterEffect="1">
                                          <p:stCondLst>
                                            <p:cond evt="end" delay="0">
                                              <p:tn val="719"/>
                                            </p:cond>
                                          </p:stCondLst>
                                        </p:cTn>
                                        <p:tgtEl>
                                          <p:spTgt spid="12415"/>
                                        </p:tgtEl>
                                        <p:attrNameLst>
                                          <p:attrName>style.visibility</p:attrName>
                                        </p:attrNameLst>
                                      </p:cBhvr>
                                      <p:to>
                                        <p:strVal val="hidden"/>
                                      </p:to>
                                    </p:set>
                                    <p:audio>
                                      <p:cMediaNode>
                                        <p:cTn display="0" masterRel="sameClick">
                                          <p:stCondLst>
                                            <p:cond evt="begin" delay="0">
                                              <p:tn val="719"/>
                                            </p:cond>
                                          </p:stCondLst>
                                          <p:endCondLst>
                                            <p:cond evt="onStopAudio" delay="0">
                                              <p:tgtEl>
                                                <p:sldTgt/>
                                              </p:tgtEl>
                                            </p:cond>
                                          </p:endCondLst>
                                        </p:cTn>
                                        <p:tgtEl>
                                          <p:sndTgt r:embed="rId2" name="Large_clock_tick.wav"/>
                                        </p:tgtEl>
                                      </p:cMediaNode>
                                    </p:audio>
                                  </p:subTnLst>
                                </p:cTn>
                              </p:par>
                            </p:childTnLst>
                          </p:cTn>
                        </p:par>
                        <p:par>
                          <p:cTn id="724" fill="hold" nodeType="afterGroup">
                            <p:stCondLst>
                              <p:cond delay="120000"/>
                            </p:stCondLst>
                            <p:childTnLst>
                              <p:par>
                                <p:cTn id="725" presetID="55" presetClass="entr" presetSubtype="0" fill="hold" grpId="0" nodeType="afterEffect">
                                  <p:stCondLst>
                                    <p:cond delay="0"/>
                                  </p:stCondLst>
                                  <p:childTnLst>
                                    <p:set>
                                      <p:cBhvr>
                                        <p:cTn id="726" dur="1" fill="hold">
                                          <p:stCondLst>
                                            <p:cond delay="0"/>
                                          </p:stCondLst>
                                        </p:cTn>
                                        <p:tgtEl>
                                          <p:spTgt spid="12416"/>
                                        </p:tgtEl>
                                        <p:attrNameLst>
                                          <p:attrName>style.visibility</p:attrName>
                                        </p:attrNameLst>
                                      </p:cBhvr>
                                      <p:to>
                                        <p:strVal val="visible"/>
                                      </p:to>
                                    </p:set>
                                    <p:anim calcmode="lin" valueType="num">
                                      <p:cBhvr>
                                        <p:cTn id="727" dur="3000" fill="hold"/>
                                        <p:tgtEl>
                                          <p:spTgt spid="12416"/>
                                        </p:tgtEl>
                                        <p:attrNameLst>
                                          <p:attrName>ppt_w</p:attrName>
                                        </p:attrNameLst>
                                      </p:cBhvr>
                                      <p:tavLst>
                                        <p:tav tm="0">
                                          <p:val>
                                            <p:strVal val="#ppt_w*0.70"/>
                                          </p:val>
                                        </p:tav>
                                        <p:tav tm="100000">
                                          <p:val>
                                            <p:strVal val="#ppt_w"/>
                                          </p:val>
                                        </p:tav>
                                      </p:tavLst>
                                    </p:anim>
                                    <p:anim calcmode="lin" valueType="num">
                                      <p:cBhvr>
                                        <p:cTn id="728" dur="3000" fill="hold"/>
                                        <p:tgtEl>
                                          <p:spTgt spid="12416"/>
                                        </p:tgtEl>
                                        <p:attrNameLst>
                                          <p:attrName>ppt_h</p:attrName>
                                        </p:attrNameLst>
                                      </p:cBhvr>
                                      <p:tavLst>
                                        <p:tav tm="0">
                                          <p:val>
                                            <p:strVal val="#ppt_h"/>
                                          </p:val>
                                        </p:tav>
                                        <p:tav tm="100000">
                                          <p:val>
                                            <p:strVal val="#ppt_h"/>
                                          </p:val>
                                        </p:tav>
                                      </p:tavLst>
                                    </p:anim>
                                    <p:animEffect transition="in" filter="fade">
                                      <p:cBhvr>
                                        <p:cTn id="729" dur="3000"/>
                                        <p:tgtEl>
                                          <p:spTgt spid="12416"/>
                                        </p:tgtEl>
                                      </p:cBhvr>
                                    </p:animEffect>
                                  </p:childTnLst>
                                  <p:subTnLst>
                                    <p:audio>
                                      <p:cMediaNode>
                                        <p:cTn display="0" masterRel="sameClick">
                                          <p:stCondLst>
                                            <p:cond evt="begin" delay="0">
                                              <p:tn val="725"/>
                                            </p:cond>
                                          </p:stCondLst>
                                          <p:endCondLst>
                                            <p:cond evt="onStopAudio" delay="0">
                                              <p:tgtEl>
                                                <p:sldTgt/>
                                              </p:tgtEl>
                                            </p:cond>
                                          </p:endCondLst>
                                        </p:cTn>
                                        <p:tgtEl>
                                          <p:sndTgt r:embed="rId3" name="china_cymbal_gong2.wav"/>
                                        </p:tgtEl>
                                      </p:cMediaNode>
                                    </p:audio>
                                  </p:subTnLst>
                                </p:cTn>
                              </p:par>
                              <p:par>
                                <p:cTn id="730" presetID="1" presetClass="exit" presetSubtype="0" fill="hold" grpId="0" nodeType="withEffect">
                                  <p:stCondLst>
                                    <p:cond delay="0"/>
                                  </p:stCondLst>
                                  <p:childTnLst>
                                    <p:set>
                                      <p:cBhvr>
                                        <p:cTn id="731" dur="1" fill="hold">
                                          <p:stCondLst>
                                            <p:cond delay="0"/>
                                          </p:stCondLst>
                                        </p:cTn>
                                        <p:tgtEl>
                                          <p:spTgt spid="12295"/>
                                        </p:tgtEl>
                                        <p:attrNameLst>
                                          <p:attrName>style.visibility</p:attrName>
                                        </p:attrNameLst>
                                      </p:cBhvr>
                                      <p:to>
                                        <p:strVal val="hidden"/>
                                      </p:to>
                                    </p:set>
                                  </p:childTnLst>
                                </p:cTn>
                              </p:par>
                              <p:par>
                                <p:cTn id="732" presetID="1" presetClass="exit" presetSubtype="0" fill="hold" grpId="0" nodeType="withEffect">
                                  <p:stCondLst>
                                    <p:cond delay="0"/>
                                  </p:stCondLst>
                                  <p:childTnLst>
                                    <p:set>
                                      <p:cBhvr>
                                        <p:cTn id="733" dur="1" fill="hold">
                                          <p:stCondLst>
                                            <p:cond delay="0"/>
                                          </p:stCondLst>
                                        </p:cTn>
                                        <p:tgtEl>
                                          <p:spTgt spid="205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6" grpId="0"/>
      <p:bldP spid="12357" grpId="0"/>
      <p:bldP spid="12358" grpId="0"/>
      <p:bldP spid="12359" grpId="0"/>
      <p:bldP spid="12360" grpId="0"/>
      <p:bldP spid="12361" grpId="0"/>
      <p:bldP spid="12362" grpId="0"/>
      <p:bldP spid="12363" grpId="0"/>
      <p:bldP spid="12364" grpId="0"/>
      <p:bldP spid="12365" grpId="0"/>
      <p:bldP spid="12366" grpId="0"/>
      <p:bldP spid="12367" grpId="0"/>
      <p:bldP spid="12368" grpId="0"/>
      <p:bldP spid="12369" grpId="0"/>
      <p:bldP spid="12370" grpId="0"/>
      <p:bldP spid="12371" grpId="0"/>
      <p:bldP spid="12372" grpId="0"/>
      <p:bldP spid="12373" grpId="0"/>
      <p:bldP spid="12374" grpId="0"/>
      <p:bldP spid="12375" grpId="0"/>
      <p:bldP spid="12377" grpId="0"/>
      <p:bldP spid="12378" grpId="0"/>
      <p:bldP spid="12379" grpId="0"/>
      <p:bldP spid="12381" grpId="0"/>
      <p:bldP spid="12380" grpId="0"/>
      <p:bldP spid="12382" grpId="0"/>
      <p:bldP spid="12383" grpId="0"/>
      <p:bldP spid="12384" grpId="0"/>
      <p:bldP spid="12376" grpId="0"/>
      <p:bldP spid="12385" grpId="0"/>
      <p:bldP spid="12326" grpId="0"/>
      <p:bldP spid="12327" grpId="0"/>
      <p:bldP spid="12328" grpId="0"/>
      <p:bldP spid="12329" grpId="0"/>
      <p:bldP spid="12330" grpId="0"/>
      <p:bldP spid="12331" grpId="0"/>
      <p:bldP spid="12332" grpId="0"/>
      <p:bldP spid="12333" grpId="0"/>
      <p:bldP spid="12334" grpId="0"/>
      <p:bldP spid="12335" grpId="0"/>
      <p:bldP spid="12336" grpId="0"/>
      <p:bldP spid="12337" grpId="0"/>
      <p:bldP spid="12338" grpId="0"/>
      <p:bldP spid="12339" grpId="0"/>
      <p:bldP spid="12340" grpId="0"/>
      <p:bldP spid="12341" grpId="0"/>
      <p:bldP spid="12342" grpId="0"/>
      <p:bldP spid="12343" grpId="0"/>
      <p:bldP spid="12345" grpId="0"/>
      <p:bldP spid="12346" grpId="0"/>
      <p:bldP spid="12347" grpId="0"/>
      <p:bldP spid="12344" grpId="0"/>
      <p:bldP spid="12348" grpId="0"/>
      <p:bldP spid="12349" grpId="0"/>
      <p:bldP spid="12350" grpId="0"/>
      <p:bldP spid="12351" grpId="0"/>
      <p:bldP spid="12352" grpId="0"/>
      <p:bldP spid="12353" grpId="0"/>
      <p:bldP spid="12354" grpId="0"/>
      <p:bldP spid="12355" grpId="0"/>
      <p:bldP spid="12296" grpId="0"/>
      <p:bldP spid="12297" grpId="0"/>
      <p:bldP spid="12298" grpId="0"/>
      <p:bldP spid="12299" grpId="0"/>
      <p:bldP spid="12300" grpId="0"/>
      <p:bldP spid="12301" grpId="0"/>
      <p:bldP spid="12302" grpId="0"/>
      <p:bldP spid="12303" grpId="0"/>
      <p:bldP spid="12304" grpId="0"/>
      <p:bldP spid="12305" grpId="0"/>
      <p:bldP spid="12306" grpId="0"/>
      <p:bldP spid="12307" grpId="0"/>
      <p:bldP spid="12308" grpId="0"/>
      <p:bldP spid="12309" grpId="0"/>
      <p:bldP spid="12310" grpId="0"/>
      <p:bldP spid="12311" grpId="0"/>
      <p:bldP spid="12313" grpId="0"/>
      <p:bldP spid="12315" grpId="0"/>
      <p:bldP spid="12312" grpId="0"/>
      <p:bldP spid="12316" grpId="0"/>
      <p:bldP spid="12317" grpId="0"/>
      <p:bldP spid="12318" grpId="0"/>
      <p:bldP spid="12319" grpId="0"/>
      <p:bldP spid="12320" grpId="0"/>
      <p:bldP spid="12321" grpId="0"/>
      <p:bldP spid="12322" grpId="0"/>
      <p:bldP spid="12314" grpId="0"/>
      <p:bldP spid="12323" grpId="0"/>
      <p:bldP spid="12324" grpId="0"/>
      <p:bldP spid="12325" grpId="0"/>
      <p:bldP spid="20573" grpId="0"/>
      <p:bldP spid="12295" grpId="0"/>
      <p:bldP spid="12386" grpId="0"/>
      <p:bldP spid="12387" grpId="0"/>
      <p:bldP spid="12388" grpId="0"/>
      <p:bldP spid="12389" grpId="0"/>
      <p:bldP spid="12390" grpId="0"/>
      <p:bldP spid="12391" grpId="0"/>
      <p:bldP spid="12392" grpId="0"/>
      <p:bldP spid="12393" grpId="0"/>
      <p:bldP spid="12394" grpId="0"/>
      <p:bldP spid="12395" grpId="0"/>
      <p:bldP spid="12396" grpId="0"/>
      <p:bldP spid="12397" grpId="0"/>
      <p:bldP spid="12398" grpId="0"/>
      <p:bldP spid="12399" grpId="0"/>
      <p:bldP spid="12400" grpId="0"/>
      <p:bldP spid="12401" grpId="0"/>
      <p:bldP spid="12402" grpId="0"/>
      <p:bldP spid="12403" grpId="0"/>
      <p:bldP spid="12404" grpId="0"/>
      <p:bldP spid="12405" grpId="0"/>
      <p:bldP spid="12406" grpId="0"/>
      <p:bldP spid="12407" grpId="0"/>
      <p:bldP spid="12408" grpId="0"/>
      <p:bldP spid="12409" grpId="0"/>
      <p:bldP spid="12410" grpId="0"/>
      <p:bldP spid="12411" grpId="0"/>
      <p:bldP spid="12412" grpId="0"/>
      <p:bldP spid="12413" grpId="0"/>
      <p:bldP spid="12414" grpId="0"/>
      <p:bldP spid="12415" grpId="0"/>
      <p:bldP spid="124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3">
            <a:extLst>
              <a:ext uri="{FF2B5EF4-FFF2-40B4-BE49-F238E27FC236}">
                <a16:creationId xmlns:a16="http://schemas.microsoft.com/office/drawing/2014/main" id="{DE4D7629-5BDD-4D0E-B466-6BA7D938F954}"/>
              </a:ext>
            </a:extLst>
          </p:cNvPr>
          <p:cNvSpPr txBox="1">
            <a:spLocks noChangeArrowheads="1"/>
          </p:cNvSpPr>
          <p:nvPr/>
        </p:nvSpPr>
        <p:spPr bwMode="auto">
          <a:xfrm>
            <a:off x="683568" y="1499558"/>
            <a:ext cx="79208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chemeClr val="bg2">
                    <a:lumMod val="25000"/>
                  </a:schemeClr>
                </a:solidFill>
                <a:latin typeface="Bradley Hand ITC" pitchFamily="66" charset="0"/>
              </a:rPr>
              <a:t>After all the teams have completed the questions and returned to the room we’ll show the questions and answers ….</a:t>
            </a:r>
          </a:p>
        </p:txBody>
      </p:sp>
      <p:sp>
        <p:nvSpPr>
          <p:cNvPr id="5" name="Text Box 5">
            <a:extLst>
              <a:ext uri="{FF2B5EF4-FFF2-40B4-BE49-F238E27FC236}">
                <a16:creationId xmlns:a16="http://schemas.microsoft.com/office/drawing/2014/main" id="{D709B396-3E94-4913-A27A-25717EE1D42F}"/>
              </a:ext>
            </a:extLst>
          </p:cNvPr>
          <p:cNvSpPr txBox="1">
            <a:spLocks noChangeArrowheads="1"/>
          </p:cNvSpPr>
          <p:nvPr/>
        </p:nvSpPr>
        <p:spPr bwMode="auto">
          <a:xfrm>
            <a:off x="1852216" y="519053"/>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solidFill>
                  <a:schemeClr val="bg2">
                    <a:lumMod val="25000"/>
                  </a:schemeClr>
                </a:solidFill>
                <a:latin typeface="Bradley Hand ITC" pitchFamily="66" charset="0"/>
              </a:rPr>
              <a:t>Session 2: Speed</a:t>
            </a:r>
          </a:p>
        </p:txBody>
      </p:sp>
      <p:sp>
        <p:nvSpPr>
          <p:cNvPr id="2" name="TextBox 1">
            <a:extLst>
              <a:ext uri="{FF2B5EF4-FFF2-40B4-BE49-F238E27FC236}">
                <a16:creationId xmlns:a16="http://schemas.microsoft.com/office/drawing/2014/main" id="{AF4A69F8-D4C8-4366-ACD4-CED233BF84C5}"/>
              </a:ext>
            </a:extLst>
          </p:cNvPr>
          <p:cNvSpPr txBox="1"/>
          <p:nvPr/>
        </p:nvSpPr>
        <p:spPr>
          <a:xfrm>
            <a:off x="683568" y="3784402"/>
            <a:ext cx="7920880" cy="2554545"/>
          </a:xfrm>
          <a:prstGeom prst="rect">
            <a:avLst/>
          </a:prstGeom>
          <a:noFill/>
        </p:spPr>
        <p:txBody>
          <a:bodyPr wrap="square" rtlCol="0">
            <a:spAutoFit/>
          </a:bodyPr>
          <a:lstStyle/>
          <a:p>
            <a:r>
              <a:rPr lang="en-GB" sz="4000" b="1" dirty="0">
                <a:solidFill>
                  <a:srgbClr val="FF0000"/>
                </a:solidFill>
                <a:latin typeface="Bradley Hand ITC" panose="03070402050302030203" pitchFamily="66" charset="0"/>
              </a:rPr>
              <a:t>Warning – the next slide contains the questions and answers for this section – do not ‘click’ on until all teams have competed their sessions</a:t>
            </a:r>
            <a:r>
              <a:rPr lang="en-GB" sz="4000" b="1" dirty="0">
                <a:latin typeface="Bradley Hand ITC" panose="03070402050302030203" pitchFamily="66" charset="0"/>
              </a:rPr>
              <a:t>.</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295400" y="188640"/>
            <a:ext cx="66246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dirty="0">
                <a:latin typeface="Bradley Hand ITC" pitchFamily="66" charset="0"/>
              </a:rPr>
              <a:t>Answers:</a:t>
            </a:r>
            <a:endParaRPr lang="en-AU" sz="4000" b="1" dirty="0">
              <a:latin typeface="Bradley Hand ITC" pitchFamily="66" charset="0"/>
            </a:endParaRPr>
          </a:p>
        </p:txBody>
      </p:sp>
      <p:graphicFrame>
        <p:nvGraphicFramePr>
          <p:cNvPr id="67843" name="Group 259"/>
          <p:cNvGraphicFramePr>
            <a:graphicFrameLocks noGrp="1"/>
          </p:cNvGraphicFramePr>
          <p:nvPr>
            <p:extLst>
              <p:ext uri="{D42A27DB-BD31-4B8C-83A1-F6EECF244321}">
                <p14:modId xmlns:p14="http://schemas.microsoft.com/office/powerpoint/2010/main" val="1716192866"/>
              </p:ext>
            </p:extLst>
          </p:nvPr>
        </p:nvGraphicFramePr>
        <p:xfrm>
          <a:off x="827584" y="1268760"/>
          <a:ext cx="7560766" cy="4798695"/>
        </p:xfrm>
        <a:graphic>
          <a:graphicData uri="http://schemas.openxmlformats.org/drawingml/2006/table">
            <a:tbl>
              <a:tblPr/>
              <a:tblGrid>
                <a:gridCol w="537666">
                  <a:extLst>
                    <a:ext uri="{9D8B030D-6E8A-4147-A177-3AD203B41FA5}">
                      <a16:colId xmlns:a16="http://schemas.microsoft.com/office/drawing/2014/main" val="20000"/>
                    </a:ext>
                  </a:extLst>
                </a:gridCol>
                <a:gridCol w="5727030">
                  <a:extLst>
                    <a:ext uri="{9D8B030D-6E8A-4147-A177-3AD203B41FA5}">
                      <a16:colId xmlns:a16="http://schemas.microsoft.com/office/drawing/2014/main" val="20001"/>
                    </a:ext>
                  </a:extLst>
                </a:gridCol>
                <a:gridCol w="1296070">
                  <a:extLst>
                    <a:ext uri="{9D8B030D-6E8A-4147-A177-3AD203B41FA5}">
                      <a16:colId xmlns:a16="http://schemas.microsoft.com/office/drawing/2014/main" val="20002"/>
                    </a:ext>
                  </a:extLst>
                </a:gridCol>
              </a:tblGrid>
              <a:tr h="4362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34" charset="0"/>
                      </a:endParaRPr>
                    </a:p>
                  </a:txBody>
                  <a:tcPr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tab pos="269875" algn="r"/>
                          <a:tab pos="2636838" algn="ctr"/>
                          <a:tab pos="5273675" algn="r"/>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Questions</a:t>
                      </a:r>
                      <a:endParaRPr kumimoji="0" lang="en-US" sz="16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r"/>
                          <a:tab pos="2636838" algn="ctr"/>
                          <a:tab pos="5273675" algn="r"/>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Answer</a:t>
                      </a:r>
                      <a:endParaRPr kumimoji="0" lang="en-US" sz="16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1</a:t>
                      </a:r>
                      <a:endParaRPr kumimoji="0" lang="en-US" sz="16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Bef>
                          <a:spcPts val="200"/>
                        </a:spcBef>
                        <a:spcAft>
                          <a:spcPts val="200"/>
                        </a:spcAf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the sum of 1019 and 91?</a:t>
                      </a:r>
                      <a:endParaRPr lang="en-GB"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200"/>
                        </a:lnSpc>
                        <a:spcAft>
                          <a:spcPts val="0"/>
                        </a:spcAft>
                      </a:pPr>
                      <a:r>
                        <a:rPr kumimoji="0" lang="en-GB" sz="1400" kern="1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1110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2</a:t>
                      </a:r>
                      <a:endParaRPr kumimoji="0" lang="en-US" sz="16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Bef>
                          <a:spcPts val="200"/>
                        </a:spcBef>
                        <a:spcAft>
                          <a:spcPts val="200"/>
                        </a:spcAf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nine divided by nine-tenths?</a:t>
                      </a:r>
                      <a:endParaRPr lang="en-GB"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200"/>
                        </a:lnSpc>
                        <a:spcAft>
                          <a:spcPts val="0"/>
                        </a:spcAft>
                      </a:pPr>
                      <a:r>
                        <a:rPr kumimoji="0" lang="en-GB" sz="1400" kern="1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3</a:t>
                      </a:r>
                      <a:endParaRPr kumimoji="0" lang="en-US" sz="16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Bef>
                          <a:spcPts val="200"/>
                        </a:spcBef>
                        <a:spcAft>
                          <a:spcPts val="200"/>
                        </a:spcAf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two angles in a triangle are 50</a:t>
                      </a: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and 6</a:t>
                      </a: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a:t>
                      </a: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what is the third angle?</a:t>
                      </a:r>
                      <a:endParaRPr lang="en-GB"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200"/>
                        </a:lnSpc>
                        <a:spcAft>
                          <a:spcPts val="0"/>
                        </a:spcAft>
                      </a:pPr>
                      <a:r>
                        <a:rPr kumimoji="0" lang="en-GB" sz="1400" kern="1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  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4</a:t>
                      </a:r>
                      <a:endParaRPr kumimoji="0" lang="en-US" sz="16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Bef>
                          <a:spcPts val="200"/>
                        </a:spcBef>
                        <a:spcAft>
                          <a:spcPts val="200"/>
                        </a:spcAf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many metres in ‘three and a quarter kilometres’</a:t>
                      </a:r>
                      <a:endParaRPr lang="en-GB"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200"/>
                        </a:lnSpc>
                        <a:spcAft>
                          <a:spcPts val="0"/>
                        </a:spcAft>
                      </a:pPr>
                      <a:r>
                        <a:rPr kumimoji="0" lang="en-GB" sz="1400" kern="1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3250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5</a:t>
                      </a:r>
                      <a:endParaRPr kumimoji="0" lang="en-US" sz="16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Bef>
                          <a:spcPts val="200"/>
                        </a:spcBef>
                        <a:spcAft>
                          <a:spcPts val="200"/>
                        </a:spcAf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the smallest total number of 20c and 50c coins I’ll need to buy a box of chocolates on sale for $7.60?</a:t>
                      </a:r>
                      <a:endParaRPr lang="en-GB"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200"/>
                        </a:lnSpc>
                        <a:spcAft>
                          <a:spcPts val="0"/>
                        </a:spcAft>
                      </a:pPr>
                      <a:r>
                        <a:rPr kumimoji="0" lang="en-GB" sz="1400" kern="1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a:ln>
                            <a:noFill/>
                          </a:ln>
                          <a:solidFill>
                            <a:schemeClr val="tx1"/>
                          </a:solidFill>
                          <a:effectLst/>
                          <a:latin typeface="Arial" pitchFamily="34" charset="0"/>
                          <a:ea typeface="Times New Roman" pitchFamily="18" charset="0"/>
                          <a:cs typeface="Arial" pitchFamily="34" charset="0"/>
                        </a:rPr>
                        <a:t>6</a:t>
                      </a:r>
                      <a:endParaRPr kumimoji="0" lang="en-US" sz="16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Bef>
                          <a:spcPts val="200"/>
                        </a:spcBef>
                        <a:spcAft>
                          <a:spcPts val="200"/>
                        </a:spcAf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‘six eighteenths’ as a fraction in its simple form?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ts val="1200"/>
                        </a:lnSpc>
                        <a:spcAft>
                          <a:spcPts val="0"/>
                        </a:spcAft>
                      </a:pPr>
                      <a:r>
                        <a:rPr kumimoji="0"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7</a:t>
                      </a: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fontAlgn="base">
                        <a:lnSpc>
                          <a:spcPct val="100000"/>
                        </a:lnSpc>
                        <a:spcBef>
                          <a:spcPts val="200"/>
                        </a:spcBef>
                        <a:spcAft>
                          <a:spcPts val="200"/>
                        </a:spcAft>
                        <a:tabLst>
                          <a:tab pos="1260475" algn="r"/>
                          <a:tab pos="2637155" algn="ctr"/>
                          <a:tab pos="5273675" algn="r"/>
                        </a:tabLs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the difference between negative six and negative nine?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ase">
                        <a:lnSpc>
                          <a:spcPts val="1200"/>
                        </a:lnSpc>
                        <a:spcAft>
                          <a:spcPts val="0"/>
                        </a:spcAft>
                        <a:tabLst>
                          <a:tab pos="1260475" algn="r"/>
                          <a:tab pos="2637155" algn="ctr"/>
                          <a:tab pos="5273675" algn="r"/>
                        </a:tabLst>
                      </a:pPr>
                      <a:r>
                        <a:rPr kumimoji="0"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8</a:t>
                      </a: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Bef>
                          <a:spcPts val="200"/>
                        </a:spcBef>
                        <a:spcAft>
                          <a:spcPts val="200"/>
                        </a:spcAft>
                      </a:pPr>
                      <a:r>
                        <a:rPr lang="en-AU" sz="1400" kern="1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A bag of chips costs $1.55. H</a:t>
                      </a:r>
                      <a:r>
                        <a:rPr lang="en-GB" sz="1400" kern="1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ow much change do I get if I buy two bags of chips with a $10 note?</a:t>
                      </a:r>
                      <a:endParaRPr lang="en-GB"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1200"/>
                        </a:lnSpc>
                        <a:spcBef>
                          <a:spcPts val="0"/>
                        </a:spcBef>
                        <a:spcAft>
                          <a:spcPts val="0"/>
                        </a:spcAft>
                        <a:buClrTx/>
                        <a:buSzTx/>
                        <a:buFontTx/>
                        <a:buNone/>
                        <a:tabLst>
                          <a:tab pos="1260475" algn="r"/>
                          <a:tab pos="2637155" algn="ctr"/>
                          <a:tab pos="5273675" algn="r"/>
                        </a:tabLst>
                        <a:defRPr/>
                      </a:pPr>
                      <a:r>
                        <a:rPr kumimoji="0" lang="en-GB" sz="1400" kern="1200" dirty="0">
                          <a:solidFill>
                            <a:srgbClr val="000000"/>
                          </a:solidFill>
                          <a:effectLst/>
                          <a:latin typeface="Arial" panose="020B0604020202020204" pitchFamily="34" charset="0"/>
                          <a:ea typeface="SimSun" panose="02010600030101010101" pitchFamily="2" charset="-122"/>
                          <a:cs typeface="Times New Roman" panose="02020603050405020304" pitchFamily="18" charset="0"/>
                        </a:rPr>
                        <a:t>$6.90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9</a:t>
                      </a: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fontAlgn="base">
                        <a:lnSpc>
                          <a:spcPct val="100000"/>
                        </a:lnSpc>
                        <a:spcBef>
                          <a:spcPts val="200"/>
                        </a:spcBef>
                        <a:spcAft>
                          <a:spcPts val="200"/>
                        </a:spcAft>
                        <a:tabLst>
                          <a:tab pos="1260475" algn="r"/>
                          <a:tab pos="2637155" algn="ctr"/>
                          <a:tab pos="5273675" algn="r"/>
                        </a:tabLs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What is a half of zero-point-five?</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36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260475" algn="r"/>
                          <a:tab pos="2636838" algn="ctr"/>
                          <a:tab pos="5273675" algn="r"/>
                        </a:tabLst>
                      </a:pPr>
                      <a:r>
                        <a:rPr kumimoji="0" lang="en-US" sz="1600" b="1" i="0" u="none" strike="noStrike" cap="none" normalizeH="0" baseline="0" dirty="0">
                          <a:ln>
                            <a:noFill/>
                          </a:ln>
                          <a:solidFill>
                            <a:schemeClr val="tx1"/>
                          </a:solidFill>
                          <a:effectLst/>
                          <a:latin typeface="Arial" pitchFamily="34" charset="0"/>
                          <a:ea typeface="Times New Roman" pitchFamily="18" charset="0"/>
                          <a:cs typeface="Arial" pitchFamily="34" charset="0"/>
                        </a:rPr>
                        <a:t>10</a:t>
                      </a:r>
                      <a:endPar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nSpc>
                          <a:spcPct val="100000"/>
                        </a:lnSpc>
                        <a:spcBef>
                          <a:spcPts val="200"/>
                        </a:spcBef>
                        <a:spcAft>
                          <a:spcPts val="200"/>
                        </a:spcAft>
                      </a:pPr>
                      <a:r>
                        <a:rPr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many minutes from a quarter to two in the afternoon until half past three in the afternoon on the same day?</a:t>
                      </a:r>
                      <a:endParaRPr lang="en-GB" sz="14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ase">
                        <a:lnSpc>
                          <a:spcPts val="1200"/>
                        </a:lnSpc>
                        <a:spcAft>
                          <a:spcPts val="0"/>
                        </a:spcAft>
                        <a:tabLst>
                          <a:tab pos="1260475" algn="r"/>
                          <a:tab pos="2637155" algn="ctr"/>
                          <a:tab pos="5273675" algn="r"/>
                        </a:tabLst>
                      </a:pPr>
                      <a:r>
                        <a:rPr kumimoji="0" lang="en-AU"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a:t>
                      </a:r>
                      <a:endParaRPr kumimoji="0" lang="en-GB" sz="14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19208975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1079500" y="2420888"/>
            <a:ext cx="6985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dirty="0">
                <a:latin typeface="Bradley Hand ITC" pitchFamily="66" charset="0"/>
              </a:rPr>
              <a:t>That concludes</a:t>
            </a:r>
          </a:p>
          <a:p>
            <a:pPr algn="ctr" eaLnBrk="1" hangingPunct="1"/>
            <a:r>
              <a:rPr lang="en-AU" sz="5400" b="1" dirty="0">
                <a:latin typeface="Bradley Hand ITC" pitchFamily="66" charset="0"/>
              </a:rPr>
              <a:t>Session 2: Speed</a:t>
            </a:r>
          </a:p>
        </p:txBody>
      </p:sp>
      <p:sp>
        <p:nvSpPr>
          <p:cNvPr id="3" name="Text Box 5"/>
          <p:cNvSpPr txBox="1">
            <a:spLocks noChangeArrowheads="1"/>
          </p:cNvSpPr>
          <p:nvPr/>
        </p:nvSpPr>
        <p:spPr bwMode="auto">
          <a:xfrm>
            <a:off x="2095500" y="764704"/>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solidFill>
                  <a:schemeClr val="bg2">
                    <a:lumMod val="25000"/>
                  </a:schemeClr>
                </a:solidFill>
                <a:latin typeface="Bradley Hand ITC" pitchFamily="66" charset="0"/>
              </a:rPr>
              <a:t>Session 2: Speed</a:t>
            </a:r>
          </a:p>
        </p:txBody>
      </p:sp>
      <p:pic>
        <p:nvPicPr>
          <p:cNvPr id="4" name="Picture 3" descr="A person with collar shirt&#10;&#10;Description automatically generated">
            <a:extLst>
              <a:ext uri="{FF2B5EF4-FFF2-40B4-BE49-F238E27FC236}">
                <a16:creationId xmlns:a16="http://schemas.microsoft.com/office/drawing/2014/main" id="{771DD450-4757-4B2E-9530-B52999B7B5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95" y="4981575"/>
            <a:ext cx="1655280" cy="1647824"/>
          </a:xfrm>
          <a:prstGeom prst="rect">
            <a:avLst/>
          </a:prstGeom>
        </p:spPr>
      </p:pic>
      <p:pic>
        <p:nvPicPr>
          <p:cNvPr id="5" name="Picture 9" descr="qamtlogo2">
            <a:extLst>
              <a:ext uri="{FF2B5EF4-FFF2-40B4-BE49-F238E27FC236}">
                <a16:creationId xmlns:a16="http://schemas.microsoft.com/office/drawing/2014/main" id="{6B863392-D8E5-4DF6-86CB-CBAAFC7F2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688" y="142875"/>
            <a:ext cx="1082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971600" y="276133"/>
            <a:ext cx="7056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latin typeface="Bradley Hand ITC" pitchFamily="66" charset="0"/>
              </a:rPr>
              <a:t>Session 3: Written Problems</a:t>
            </a:r>
          </a:p>
        </p:txBody>
      </p:sp>
      <p:sp>
        <p:nvSpPr>
          <p:cNvPr id="32771" name="Text Box 5"/>
          <p:cNvSpPr txBox="1">
            <a:spLocks noChangeArrowheads="1"/>
          </p:cNvSpPr>
          <p:nvPr/>
        </p:nvSpPr>
        <p:spPr bwMode="auto">
          <a:xfrm>
            <a:off x="361156" y="1117277"/>
            <a:ext cx="842168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200" b="1" dirty="0">
                <a:latin typeface="Bradley Hand ITC" pitchFamily="66" charset="0"/>
              </a:rPr>
              <a:t>  </a:t>
            </a:r>
            <a:r>
              <a:rPr lang="en-US" sz="2400" b="1" dirty="0">
                <a:latin typeface="Bradley Hand ITC" pitchFamily="66" charset="0"/>
              </a:rPr>
              <a:t>Teams are now split up so that students from the same</a:t>
            </a:r>
          </a:p>
          <a:p>
            <a:pPr eaLnBrk="1" hangingPunct="1"/>
            <a:r>
              <a:rPr lang="en-US" sz="2400" b="1" dirty="0">
                <a:latin typeface="Bradley Hand ITC" pitchFamily="66" charset="0"/>
              </a:rPr>
              <a:t>   teams or school are not sitting next to each other. Each</a:t>
            </a:r>
          </a:p>
          <a:p>
            <a:pPr eaLnBrk="1" hangingPunct="1"/>
            <a:r>
              <a:rPr lang="en-US" sz="2400" b="1" dirty="0">
                <a:latin typeface="Bradley Hand ITC" pitchFamily="66" charset="0"/>
              </a:rPr>
              <a:t>   student has their own question and answer sheet</a:t>
            </a:r>
          </a:p>
          <a:p>
            <a:pPr eaLnBrk="1" hangingPunct="1">
              <a:buFontTx/>
              <a:buChar char="•"/>
            </a:pPr>
            <a:r>
              <a:rPr lang="en-US" sz="2400" b="1" dirty="0">
                <a:latin typeface="Bradley Hand ITC" pitchFamily="66" charset="0"/>
              </a:rPr>
              <a:t>  All contestants will be given the same 4 questions, and must </a:t>
            </a:r>
          </a:p>
          <a:p>
            <a:pPr eaLnBrk="1" hangingPunct="1"/>
            <a:r>
              <a:rPr lang="en-US" sz="2400" b="1" dirty="0">
                <a:latin typeface="Bradley Hand ITC" pitchFamily="66" charset="0"/>
              </a:rPr>
              <a:t>   work on them individually</a:t>
            </a:r>
          </a:p>
          <a:p>
            <a:pPr eaLnBrk="1" hangingPunct="1">
              <a:buFontTx/>
              <a:buChar char="•"/>
            </a:pPr>
            <a:r>
              <a:rPr lang="en-US" sz="2400" b="1" dirty="0">
                <a:latin typeface="Bradley Hand ITC" pitchFamily="66" charset="0"/>
              </a:rPr>
              <a:t>  Only the answer written in the space provided will be marked.</a:t>
            </a:r>
          </a:p>
          <a:p>
            <a:pPr eaLnBrk="1" hangingPunct="1"/>
            <a:r>
              <a:rPr lang="en-US" sz="2400" b="1" dirty="0">
                <a:latin typeface="Bradley Hand ITC" pitchFamily="66" charset="0"/>
              </a:rPr>
              <a:t>   Contestants should use the ‘working paper’ available but only</a:t>
            </a:r>
          </a:p>
          <a:p>
            <a:pPr eaLnBrk="1" hangingPunct="1"/>
            <a:r>
              <a:rPr lang="en-US" sz="2400" b="1" dirty="0">
                <a:latin typeface="Bradley Hand ITC" pitchFamily="66" charset="0"/>
              </a:rPr>
              <a:t>   the answers on the official sheet will be marked </a:t>
            </a:r>
          </a:p>
          <a:p>
            <a:pPr eaLnBrk="1" hangingPunct="1">
              <a:buFontTx/>
              <a:buChar char="•"/>
            </a:pPr>
            <a:r>
              <a:rPr lang="en-US" sz="2400" b="1" dirty="0">
                <a:latin typeface="Bradley Hand ITC" pitchFamily="66" charset="0"/>
              </a:rPr>
              <a:t>  Calculators, rulers and so on ARE permitted in this session.</a:t>
            </a:r>
          </a:p>
          <a:p>
            <a:pPr eaLnBrk="1" hangingPunct="1">
              <a:buFontTx/>
              <a:buChar char="•"/>
            </a:pPr>
            <a:r>
              <a:rPr lang="en-US" sz="2400" b="1" dirty="0">
                <a:latin typeface="Bradley Hand ITC" pitchFamily="66" charset="0"/>
              </a:rPr>
              <a:t>  Each question is worth one point so a team may achieve a </a:t>
            </a:r>
          </a:p>
          <a:p>
            <a:pPr eaLnBrk="1" hangingPunct="1"/>
            <a:r>
              <a:rPr lang="en-US" sz="2400" b="1" dirty="0">
                <a:latin typeface="Bradley Hand ITC" pitchFamily="66" charset="0"/>
              </a:rPr>
              <a:t>    maximum of 12 points in this session</a:t>
            </a:r>
          </a:p>
          <a:p>
            <a:pPr eaLnBrk="1" hangingPunct="1">
              <a:buFontTx/>
              <a:buChar char="•"/>
            </a:pPr>
            <a:r>
              <a:rPr lang="en-US" sz="2400" b="1" dirty="0">
                <a:latin typeface="Bradley Hand ITC" pitchFamily="66" charset="0"/>
              </a:rPr>
              <a:t>  There is a time limit of 15 minutes</a:t>
            </a:r>
          </a:p>
          <a:p>
            <a:pPr eaLnBrk="1" hangingPunct="1">
              <a:buFontTx/>
              <a:buChar char="•"/>
            </a:pPr>
            <a:r>
              <a:rPr lang="en-US" sz="2400" b="1" dirty="0">
                <a:latin typeface="Bradley Hand ITC" pitchFamily="66" charset="0"/>
              </a:rPr>
              <a:t>  For the benefit of the audience, the questions will be displayed </a:t>
            </a:r>
          </a:p>
          <a:p>
            <a:pPr eaLnBrk="1" hangingPunct="1"/>
            <a:r>
              <a:rPr lang="en-US" sz="2400" b="1" dirty="0">
                <a:latin typeface="Bradley Hand ITC" pitchFamily="66" charset="0"/>
              </a:rPr>
              <a:t>    on the screen</a:t>
            </a:r>
          </a:p>
          <a:p>
            <a:pPr eaLnBrk="1" hangingPunct="1"/>
            <a:endParaRPr lang="en-US" sz="800" dirty="0"/>
          </a:p>
          <a:p>
            <a:pPr algn="ctr" eaLnBrk="1" hangingPunct="1"/>
            <a:r>
              <a:rPr lang="en-US" dirty="0"/>
              <a:t>Click to see the questions and start the timer……</a:t>
            </a:r>
          </a:p>
        </p:txBody>
      </p:sp>
      <p:pic>
        <p:nvPicPr>
          <p:cNvPr id="32772"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688" y="142875"/>
            <a:ext cx="1082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75" name="Text Box 275"/>
          <p:cNvSpPr txBox="1">
            <a:spLocks noChangeArrowheads="1"/>
          </p:cNvSpPr>
          <p:nvPr/>
        </p:nvSpPr>
        <p:spPr bwMode="auto">
          <a:xfrm>
            <a:off x="2042072" y="5445105"/>
            <a:ext cx="5036854"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2 </a:t>
            </a:r>
            <a:r>
              <a:rPr lang="en-US" sz="4000" b="1" dirty="0">
                <a:latin typeface="Bradley Hand ITC" pitchFamily="66" charset="0"/>
              </a:rPr>
              <a:t>min remaining</a:t>
            </a:r>
          </a:p>
        </p:txBody>
      </p:sp>
      <p:graphicFrame>
        <p:nvGraphicFramePr>
          <p:cNvPr id="25886" name="Group 286"/>
          <p:cNvGraphicFramePr>
            <a:graphicFrameLocks noGrp="1"/>
          </p:cNvGraphicFramePr>
          <p:nvPr>
            <p:extLst>
              <p:ext uri="{D42A27DB-BD31-4B8C-83A1-F6EECF244321}">
                <p14:modId xmlns:p14="http://schemas.microsoft.com/office/powerpoint/2010/main" val="133524844"/>
              </p:ext>
            </p:extLst>
          </p:nvPr>
        </p:nvGraphicFramePr>
        <p:xfrm>
          <a:off x="806704" y="652345"/>
          <a:ext cx="7783836" cy="4997151"/>
        </p:xfrm>
        <a:graphic>
          <a:graphicData uri="http://schemas.openxmlformats.org/drawingml/2006/table">
            <a:tbl>
              <a:tblPr/>
              <a:tblGrid>
                <a:gridCol w="6213568">
                  <a:extLst>
                    <a:ext uri="{9D8B030D-6E8A-4147-A177-3AD203B41FA5}">
                      <a16:colId xmlns:a16="http://schemas.microsoft.com/office/drawing/2014/main" val="20000"/>
                    </a:ext>
                  </a:extLst>
                </a:gridCol>
                <a:gridCol w="1570268">
                  <a:extLst>
                    <a:ext uri="{9D8B030D-6E8A-4147-A177-3AD203B41FA5}">
                      <a16:colId xmlns:a16="http://schemas.microsoft.com/office/drawing/2014/main" val="3649846020"/>
                    </a:ext>
                  </a:extLst>
                </a:gridCol>
              </a:tblGrid>
              <a:tr h="7604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defRPr/>
                      </a:pPr>
                      <a:r>
                        <a:rPr kumimoji="0" lang="en-GB" sz="2000" kern="1200" dirty="0">
                          <a:solidFill>
                            <a:schemeClr val="tx1"/>
                          </a:solidFill>
                          <a:effectLst/>
                          <a:latin typeface="+mn-lt"/>
                          <a:ea typeface="+mn-ea"/>
                          <a:cs typeface="+mn-cs"/>
                        </a:rPr>
                        <a:t>The </a:t>
                      </a:r>
                      <a:r>
                        <a:rPr kumimoji="0" lang="en-GB" sz="2000" b="1" i="1" kern="1200" dirty="0">
                          <a:solidFill>
                            <a:schemeClr val="tx1"/>
                          </a:solidFill>
                          <a:effectLst/>
                          <a:latin typeface="+mn-lt"/>
                          <a:ea typeface="+mn-ea"/>
                          <a:cs typeface="+mn-cs"/>
                        </a:rPr>
                        <a:t>length</a:t>
                      </a:r>
                      <a:r>
                        <a:rPr kumimoji="0" lang="en-GB" sz="2000" kern="1200" dirty="0">
                          <a:solidFill>
                            <a:schemeClr val="tx1"/>
                          </a:solidFill>
                          <a:effectLst/>
                          <a:latin typeface="+mn-lt"/>
                          <a:ea typeface="+mn-ea"/>
                          <a:cs typeface="+mn-cs"/>
                        </a:rPr>
                        <a:t> of a rectangle is four times its </a:t>
                      </a:r>
                      <a:r>
                        <a:rPr kumimoji="0" lang="en-GB" sz="2000" b="1" i="1" kern="1200" dirty="0">
                          <a:solidFill>
                            <a:schemeClr val="tx1"/>
                          </a:solidFill>
                          <a:effectLst/>
                          <a:latin typeface="+mn-lt"/>
                          <a:ea typeface="+mn-ea"/>
                          <a:cs typeface="+mn-cs"/>
                        </a:rPr>
                        <a:t>width</a:t>
                      </a:r>
                      <a:r>
                        <a:rPr kumimoji="0" lang="en-GB" sz="2000" kern="1200" dirty="0">
                          <a:solidFill>
                            <a:schemeClr val="tx1"/>
                          </a:solidFill>
                          <a:effectLst/>
                          <a:latin typeface="+mn-lt"/>
                          <a:ea typeface="+mn-ea"/>
                          <a:cs typeface="+mn-cs"/>
                        </a:rPr>
                        <a:t>. If the area of the rectangle is 100m</a:t>
                      </a:r>
                      <a:r>
                        <a:rPr kumimoji="0" lang="en-GB" sz="2000" i="0" kern="1200" baseline="30000" dirty="0">
                          <a:solidFill>
                            <a:schemeClr val="tx1"/>
                          </a:solidFill>
                          <a:effectLst/>
                          <a:latin typeface="+mn-lt"/>
                          <a:ea typeface="+mn-ea"/>
                          <a:cs typeface="+mn-cs"/>
                        </a:rPr>
                        <a:t>2</a:t>
                      </a:r>
                      <a:r>
                        <a:rPr kumimoji="0" lang="en-GB" sz="2000" kern="1200" dirty="0">
                          <a:solidFill>
                            <a:schemeClr val="tx1"/>
                          </a:solidFill>
                          <a:effectLst/>
                          <a:latin typeface="+mn-lt"/>
                          <a:ea typeface="+mn-ea"/>
                          <a:cs typeface="+mn-cs"/>
                        </a:rPr>
                        <a:t> what is the </a:t>
                      </a:r>
                      <a:r>
                        <a:rPr kumimoji="0" lang="en-GB" sz="2000" b="1" i="1" kern="1200" dirty="0">
                          <a:solidFill>
                            <a:schemeClr val="tx1"/>
                          </a:solidFill>
                          <a:effectLst/>
                          <a:latin typeface="+mn-lt"/>
                          <a:ea typeface="+mn-ea"/>
                          <a:cs typeface="+mn-cs"/>
                        </a:rPr>
                        <a:t>length</a:t>
                      </a:r>
                      <a:r>
                        <a:rPr kumimoji="0" lang="en-GB" sz="2000" kern="1200" dirty="0">
                          <a:solidFill>
                            <a:schemeClr val="tx1"/>
                          </a:solidFill>
                          <a:effectLst/>
                          <a:latin typeface="+mn-lt"/>
                          <a:ea typeface="+mn-ea"/>
                          <a:cs typeface="+mn-cs"/>
                        </a:rPr>
                        <a:t> of the rectangle?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648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kern="1200" dirty="0">
                          <a:solidFill>
                            <a:schemeClr val="tx1"/>
                          </a:solidFill>
                          <a:effectLst/>
                          <a:latin typeface="+mn-lt"/>
                          <a:ea typeface="+mn-ea"/>
                          <a:cs typeface="+mn-cs"/>
                        </a:rPr>
                        <a:t>Using </a:t>
                      </a:r>
                      <a:r>
                        <a:rPr kumimoji="0" lang="en-GB" sz="2000" b="1" kern="1200" dirty="0">
                          <a:solidFill>
                            <a:schemeClr val="tx1"/>
                          </a:solidFill>
                          <a:effectLst/>
                          <a:latin typeface="+mn-lt"/>
                          <a:ea typeface="+mn-ea"/>
                          <a:cs typeface="+mn-cs"/>
                        </a:rPr>
                        <a:t>all</a:t>
                      </a:r>
                      <a:r>
                        <a:rPr kumimoji="0" lang="en-GB" sz="2000" kern="1200" dirty="0">
                          <a:solidFill>
                            <a:schemeClr val="tx1"/>
                          </a:solidFill>
                          <a:effectLst/>
                          <a:latin typeface="+mn-lt"/>
                          <a:ea typeface="+mn-ea"/>
                          <a:cs typeface="+mn-cs"/>
                        </a:rPr>
                        <a:t> the digits from 1 to 9 with no repeats find a solution for the addition sum shown (two numbers have been entered to help you get started ….)</a:t>
                      </a:r>
                      <a:endParaRPr kumimoji="0" lang="en-AU" sz="2000" kern="1200" dirty="0">
                        <a:solidFill>
                          <a:schemeClr val="tx1"/>
                        </a:solidFill>
                        <a:effectLst/>
                        <a:latin typeface="+mn-lt"/>
                        <a:ea typeface="+mn-ea"/>
                        <a:cs typeface="+mn-cs"/>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GB"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51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defRPr/>
                      </a:pPr>
                      <a:r>
                        <a:rPr kumimoji="0" lang="en-GB" sz="2000" kern="1200" dirty="0">
                          <a:solidFill>
                            <a:schemeClr val="tx1"/>
                          </a:solidFill>
                          <a:effectLst/>
                          <a:latin typeface="+mn-lt"/>
                          <a:ea typeface="+mn-ea"/>
                          <a:cs typeface="+mn-cs"/>
                        </a:rPr>
                        <a:t>Here is a number grid. The letters a, b, and c stand for three different numbers. The sums of the numbers in each row are shown at the end the row and the sums of each column at the bottom of each column. What is the missing total marked ‘</a:t>
                      </a:r>
                      <a:r>
                        <a:rPr kumimoji="0" lang="en-GB" sz="2000" b="1" kern="1200" dirty="0">
                          <a:solidFill>
                            <a:schemeClr val="tx1"/>
                          </a:solidFill>
                          <a:effectLst/>
                          <a:latin typeface="+mn-lt"/>
                          <a:ea typeface="+mn-ea"/>
                          <a:cs typeface="+mn-cs"/>
                        </a:rPr>
                        <a:t>??’ </a:t>
                      </a:r>
                      <a:r>
                        <a:rPr kumimoji="0" lang="en-GB" sz="2000" b="0" kern="1200" dirty="0">
                          <a:solidFill>
                            <a:schemeClr val="tx1"/>
                          </a:solidFill>
                          <a:effectLst/>
                          <a:latin typeface="+mn-lt"/>
                          <a:ea typeface="+mn-ea"/>
                          <a:cs typeface="+mn-cs"/>
                        </a:rPr>
                        <a:t>in the grid?</a:t>
                      </a:r>
                      <a:endParaRPr kumimoji="0" lang="en-GB" sz="2000" kern="1200" dirty="0">
                        <a:solidFill>
                          <a:schemeClr val="tx1"/>
                        </a:solidFill>
                        <a:effectLst/>
                        <a:latin typeface="+mn-lt"/>
                        <a:ea typeface="+mn-ea"/>
                        <a:cs typeface="+mn-cs"/>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en-GB" dirty="0"/>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032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000" dirty="0"/>
                        <a:t>At the school sports day there were 100 children on a playing field. 25% of them were boys. After some boys from another school joined the children on the field, the percentage of children on the field who were boys increased to 40%. How many boys came onto the field from the other school?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0" lang="en-GB" sz="2000" kern="1200" dirty="0">
                        <a:solidFill>
                          <a:schemeClr val="tx1"/>
                        </a:solidFill>
                        <a:effectLst/>
                        <a:latin typeface="+mn-lt"/>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5832" name="Text Box 232"/>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30</a:t>
            </a:r>
          </a:p>
        </p:txBody>
      </p:sp>
      <p:sp>
        <p:nvSpPr>
          <p:cNvPr id="25833" name="Text Box 233"/>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29</a:t>
            </a:r>
          </a:p>
        </p:txBody>
      </p:sp>
      <p:sp>
        <p:nvSpPr>
          <p:cNvPr id="25834" name="Text Box 234"/>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28</a:t>
            </a:r>
          </a:p>
        </p:txBody>
      </p:sp>
      <p:sp>
        <p:nvSpPr>
          <p:cNvPr id="25835" name="Text Box 235"/>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27</a:t>
            </a:r>
          </a:p>
        </p:txBody>
      </p:sp>
      <p:sp>
        <p:nvSpPr>
          <p:cNvPr id="25836" name="Text Box 236"/>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26</a:t>
            </a:r>
          </a:p>
        </p:txBody>
      </p:sp>
      <p:sp>
        <p:nvSpPr>
          <p:cNvPr id="25837" name="Text Box 237"/>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25</a:t>
            </a:r>
          </a:p>
        </p:txBody>
      </p:sp>
      <p:sp>
        <p:nvSpPr>
          <p:cNvPr id="25838" name="Text Box 238"/>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24</a:t>
            </a:r>
          </a:p>
        </p:txBody>
      </p:sp>
      <p:sp>
        <p:nvSpPr>
          <p:cNvPr id="25839" name="Text Box 239"/>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23</a:t>
            </a:r>
          </a:p>
        </p:txBody>
      </p:sp>
      <p:sp>
        <p:nvSpPr>
          <p:cNvPr id="25840" name="Text Box 240"/>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22</a:t>
            </a:r>
          </a:p>
        </p:txBody>
      </p:sp>
      <p:sp>
        <p:nvSpPr>
          <p:cNvPr id="25841" name="Text Box 241"/>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21</a:t>
            </a:r>
          </a:p>
        </p:txBody>
      </p:sp>
      <p:sp>
        <p:nvSpPr>
          <p:cNvPr id="25842" name="Text Box 242"/>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25843" name="Text Box 243"/>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25844" name="Text Box 244"/>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25845" name="Text Box 245"/>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25846" name="Text Box 246"/>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25847" name="Text Box 247"/>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25848" name="Text Box 248"/>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25849" name="Text Box 249"/>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25850" name="Text Box 250"/>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25851" name="Text Box 251"/>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25852" name="Text Box 252"/>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25853" name="Text Box 253"/>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25854" name="Text Box 254"/>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25855" name="Text Box 255"/>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25856" name="Text Box 256"/>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25857" name="Text Box 257"/>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25858" name="Text Box 258"/>
          <p:cNvSpPr txBox="1">
            <a:spLocks noChangeArrowheads="1"/>
          </p:cNvSpPr>
          <p:nvPr/>
        </p:nvSpPr>
        <p:spPr bwMode="auto">
          <a:xfrm>
            <a:off x="2879725" y="57324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25859" name="Text Box 259"/>
          <p:cNvSpPr txBox="1">
            <a:spLocks noChangeArrowheads="1"/>
          </p:cNvSpPr>
          <p:nvPr/>
        </p:nvSpPr>
        <p:spPr bwMode="auto">
          <a:xfrm>
            <a:off x="3207772" y="585139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3</a:t>
            </a:r>
          </a:p>
        </p:txBody>
      </p:sp>
      <p:sp>
        <p:nvSpPr>
          <p:cNvPr id="25860" name="Text Box 260"/>
          <p:cNvSpPr txBox="1">
            <a:spLocks noChangeArrowheads="1"/>
          </p:cNvSpPr>
          <p:nvPr/>
        </p:nvSpPr>
        <p:spPr bwMode="auto">
          <a:xfrm>
            <a:off x="2879725" y="5949280"/>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2</a:t>
            </a:r>
          </a:p>
        </p:txBody>
      </p:sp>
      <p:sp>
        <p:nvSpPr>
          <p:cNvPr id="25861" name="Text Box 261"/>
          <p:cNvSpPr txBox="1">
            <a:spLocks noChangeArrowheads="1"/>
          </p:cNvSpPr>
          <p:nvPr/>
        </p:nvSpPr>
        <p:spPr bwMode="auto">
          <a:xfrm>
            <a:off x="3173554" y="5805264"/>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a:t>
            </a:r>
          </a:p>
        </p:txBody>
      </p:sp>
      <p:sp>
        <p:nvSpPr>
          <p:cNvPr id="25862" name="Text Box 262"/>
          <p:cNvSpPr txBox="1">
            <a:spLocks noChangeArrowheads="1"/>
          </p:cNvSpPr>
          <p:nvPr/>
        </p:nvSpPr>
        <p:spPr bwMode="auto">
          <a:xfrm>
            <a:off x="2218605" y="5732462"/>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15 </a:t>
            </a:r>
            <a:r>
              <a:rPr lang="en-US" sz="4000" b="1" dirty="0" err="1">
                <a:latin typeface="Bradley Hand ITC" pitchFamily="66" charset="0"/>
              </a:rPr>
              <a:t>mins</a:t>
            </a:r>
            <a:r>
              <a:rPr lang="en-US" sz="4000" b="1" dirty="0">
                <a:latin typeface="Bradley Hand ITC" pitchFamily="66" charset="0"/>
              </a:rPr>
              <a:t> remaining</a:t>
            </a:r>
          </a:p>
        </p:txBody>
      </p:sp>
      <p:sp>
        <p:nvSpPr>
          <p:cNvPr id="25863" name="Text Box 263"/>
          <p:cNvSpPr txBox="1">
            <a:spLocks noChangeArrowheads="1"/>
          </p:cNvSpPr>
          <p:nvPr/>
        </p:nvSpPr>
        <p:spPr bwMode="auto">
          <a:xfrm>
            <a:off x="2171205" y="5732461"/>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14 </a:t>
            </a:r>
            <a:r>
              <a:rPr lang="en-US" sz="4000" b="1" dirty="0" err="1">
                <a:latin typeface="Bradley Hand ITC" pitchFamily="66" charset="0"/>
              </a:rPr>
              <a:t>mins</a:t>
            </a:r>
            <a:r>
              <a:rPr lang="en-US" sz="4000" b="1" dirty="0">
                <a:latin typeface="Bradley Hand ITC" pitchFamily="66" charset="0"/>
              </a:rPr>
              <a:t> remaining</a:t>
            </a:r>
          </a:p>
        </p:txBody>
      </p:sp>
      <p:sp>
        <p:nvSpPr>
          <p:cNvPr id="25864" name="Text Box 264"/>
          <p:cNvSpPr txBox="1">
            <a:spLocks noChangeArrowheads="1"/>
          </p:cNvSpPr>
          <p:nvPr/>
        </p:nvSpPr>
        <p:spPr bwMode="auto">
          <a:xfrm>
            <a:off x="2123529" y="5742476"/>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13 </a:t>
            </a:r>
            <a:r>
              <a:rPr lang="en-US" sz="4000" b="1" dirty="0" err="1">
                <a:latin typeface="Bradley Hand ITC" pitchFamily="66" charset="0"/>
              </a:rPr>
              <a:t>mins</a:t>
            </a:r>
            <a:r>
              <a:rPr lang="en-US" sz="4000" b="1" dirty="0">
                <a:latin typeface="Bradley Hand ITC" pitchFamily="66" charset="0"/>
              </a:rPr>
              <a:t> remaining</a:t>
            </a:r>
          </a:p>
        </p:txBody>
      </p:sp>
      <p:sp>
        <p:nvSpPr>
          <p:cNvPr id="25865" name="Text Box 265"/>
          <p:cNvSpPr txBox="1">
            <a:spLocks noChangeArrowheads="1"/>
          </p:cNvSpPr>
          <p:nvPr/>
        </p:nvSpPr>
        <p:spPr bwMode="auto">
          <a:xfrm>
            <a:off x="2123529" y="5718125"/>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12 </a:t>
            </a:r>
            <a:r>
              <a:rPr lang="en-US" sz="4000" b="1" dirty="0" err="1">
                <a:latin typeface="Bradley Hand ITC" pitchFamily="66" charset="0"/>
              </a:rPr>
              <a:t>mins</a:t>
            </a:r>
            <a:r>
              <a:rPr lang="en-US" sz="4000" b="1" dirty="0">
                <a:latin typeface="Bradley Hand ITC" pitchFamily="66" charset="0"/>
              </a:rPr>
              <a:t> remaining</a:t>
            </a:r>
          </a:p>
        </p:txBody>
      </p:sp>
      <p:sp>
        <p:nvSpPr>
          <p:cNvPr id="25866" name="Text Box 266"/>
          <p:cNvSpPr txBox="1">
            <a:spLocks noChangeArrowheads="1"/>
          </p:cNvSpPr>
          <p:nvPr/>
        </p:nvSpPr>
        <p:spPr bwMode="auto">
          <a:xfrm>
            <a:off x="1907704" y="5602401"/>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11 </a:t>
            </a:r>
            <a:r>
              <a:rPr lang="en-US" sz="4000" b="1" dirty="0" err="1">
                <a:latin typeface="Bradley Hand ITC" pitchFamily="66" charset="0"/>
              </a:rPr>
              <a:t>mins</a:t>
            </a:r>
            <a:r>
              <a:rPr lang="en-US" sz="4000" b="1" dirty="0">
                <a:latin typeface="Bradley Hand ITC" pitchFamily="66" charset="0"/>
              </a:rPr>
              <a:t> remaining</a:t>
            </a:r>
          </a:p>
        </p:txBody>
      </p:sp>
      <p:sp>
        <p:nvSpPr>
          <p:cNvPr id="25867" name="Text Box 267"/>
          <p:cNvSpPr txBox="1">
            <a:spLocks noChangeArrowheads="1"/>
          </p:cNvSpPr>
          <p:nvPr/>
        </p:nvSpPr>
        <p:spPr bwMode="auto">
          <a:xfrm>
            <a:off x="2361514" y="5718125"/>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10 </a:t>
            </a:r>
            <a:r>
              <a:rPr lang="en-US" sz="4000" b="1" dirty="0" err="1">
                <a:latin typeface="Bradley Hand ITC" pitchFamily="66" charset="0"/>
              </a:rPr>
              <a:t>mins</a:t>
            </a:r>
            <a:r>
              <a:rPr lang="en-US" sz="4000" b="1" dirty="0">
                <a:latin typeface="Bradley Hand ITC" pitchFamily="66" charset="0"/>
              </a:rPr>
              <a:t> remaining</a:t>
            </a:r>
          </a:p>
        </p:txBody>
      </p:sp>
      <p:sp>
        <p:nvSpPr>
          <p:cNvPr id="25868" name="Text Box 268"/>
          <p:cNvSpPr txBox="1">
            <a:spLocks noChangeArrowheads="1"/>
          </p:cNvSpPr>
          <p:nvPr/>
        </p:nvSpPr>
        <p:spPr bwMode="auto">
          <a:xfrm>
            <a:off x="2327296" y="5713817"/>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9 </a:t>
            </a:r>
            <a:r>
              <a:rPr lang="en-US" sz="4000" b="1" dirty="0" err="1">
                <a:latin typeface="Bradley Hand ITC" pitchFamily="66" charset="0"/>
              </a:rPr>
              <a:t>mins</a:t>
            </a:r>
            <a:r>
              <a:rPr lang="en-US" sz="4000" b="1" dirty="0">
                <a:latin typeface="Bradley Hand ITC" pitchFamily="66" charset="0"/>
              </a:rPr>
              <a:t> remaining</a:t>
            </a:r>
          </a:p>
        </p:txBody>
      </p:sp>
      <p:sp>
        <p:nvSpPr>
          <p:cNvPr id="25869" name="Text Box 269"/>
          <p:cNvSpPr txBox="1">
            <a:spLocks noChangeArrowheads="1"/>
          </p:cNvSpPr>
          <p:nvPr/>
        </p:nvSpPr>
        <p:spPr bwMode="auto">
          <a:xfrm>
            <a:off x="2223946" y="5715971"/>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8</a:t>
            </a:r>
            <a:r>
              <a:rPr lang="en-US" sz="4000" b="1" dirty="0">
                <a:latin typeface="Bradley Hand ITC" pitchFamily="66" charset="0"/>
              </a:rPr>
              <a:t>mins remaining</a:t>
            </a:r>
          </a:p>
        </p:txBody>
      </p:sp>
      <p:sp>
        <p:nvSpPr>
          <p:cNvPr id="25870" name="Text Box 270"/>
          <p:cNvSpPr txBox="1">
            <a:spLocks noChangeArrowheads="1"/>
          </p:cNvSpPr>
          <p:nvPr/>
        </p:nvSpPr>
        <p:spPr bwMode="auto">
          <a:xfrm>
            <a:off x="2117601" y="5536194"/>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7 </a:t>
            </a:r>
            <a:r>
              <a:rPr lang="en-US" sz="4000" b="1" dirty="0" err="1">
                <a:latin typeface="Bradley Hand ITC" pitchFamily="66" charset="0"/>
              </a:rPr>
              <a:t>mins</a:t>
            </a:r>
            <a:r>
              <a:rPr lang="en-US" sz="4000" b="1" dirty="0">
                <a:latin typeface="Bradley Hand ITC" pitchFamily="66" charset="0"/>
              </a:rPr>
              <a:t> remaining</a:t>
            </a:r>
          </a:p>
        </p:txBody>
      </p:sp>
      <p:sp>
        <p:nvSpPr>
          <p:cNvPr id="25871" name="Text Box 271"/>
          <p:cNvSpPr txBox="1">
            <a:spLocks noChangeArrowheads="1"/>
          </p:cNvSpPr>
          <p:nvPr/>
        </p:nvSpPr>
        <p:spPr bwMode="auto">
          <a:xfrm>
            <a:off x="2495399" y="5640827"/>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6 </a:t>
            </a:r>
            <a:r>
              <a:rPr lang="en-US" sz="4000" b="1" dirty="0" err="1">
                <a:latin typeface="Bradley Hand ITC" pitchFamily="66" charset="0"/>
              </a:rPr>
              <a:t>mins</a:t>
            </a:r>
            <a:r>
              <a:rPr lang="en-US" sz="4000" b="1" dirty="0">
                <a:latin typeface="Bradley Hand ITC" pitchFamily="66" charset="0"/>
              </a:rPr>
              <a:t> remaining</a:t>
            </a:r>
          </a:p>
        </p:txBody>
      </p:sp>
      <p:sp>
        <p:nvSpPr>
          <p:cNvPr id="25872" name="Text Box 272"/>
          <p:cNvSpPr txBox="1">
            <a:spLocks noChangeArrowheads="1"/>
          </p:cNvSpPr>
          <p:nvPr/>
        </p:nvSpPr>
        <p:spPr bwMode="auto">
          <a:xfrm>
            <a:off x="2223945" y="5651961"/>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5 </a:t>
            </a:r>
            <a:r>
              <a:rPr lang="en-US" sz="4000" b="1" dirty="0" err="1">
                <a:latin typeface="Bradley Hand ITC" pitchFamily="66" charset="0"/>
              </a:rPr>
              <a:t>mins</a:t>
            </a:r>
            <a:r>
              <a:rPr lang="en-US" sz="4000" b="1" dirty="0">
                <a:latin typeface="Bradley Hand ITC" pitchFamily="66" charset="0"/>
              </a:rPr>
              <a:t> remaining</a:t>
            </a:r>
          </a:p>
        </p:txBody>
      </p:sp>
      <p:sp>
        <p:nvSpPr>
          <p:cNvPr id="25873" name="Text Box 273"/>
          <p:cNvSpPr txBox="1">
            <a:spLocks noChangeArrowheads="1"/>
          </p:cNvSpPr>
          <p:nvPr/>
        </p:nvSpPr>
        <p:spPr bwMode="auto">
          <a:xfrm>
            <a:off x="1835795" y="5713816"/>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4 </a:t>
            </a:r>
            <a:r>
              <a:rPr lang="en-US" sz="4000" b="1" dirty="0" err="1">
                <a:latin typeface="Bradley Hand ITC" pitchFamily="66" charset="0"/>
              </a:rPr>
              <a:t>mins</a:t>
            </a:r>
            <a:r>
              <a:rPr lang="en-US" sz="4000" b="1" dirty="0">
                <a:latin typeface="Bradley Hand ITC" pitchFamily="66" charset="0"/>
              </a:rPr>
              <a:t> remaining</a:t>
            </a:r>
          </a:p>
        </p:txBody>
      </p:sp>
      <p:sp>
        <p:nvSpPr>
          <p:cNvPr id="25874" name="Text Box 274"/>
          <p:cNvSpPr txBox="1">
            <a:spLocks noChangeArrowheads="1"/>
          </p:cNvSpPr>
          <p:nvPr/>
        </p:nvSpPr>
        <p:spPr bwMode="auto">
          <a:xfrm>
            <a:off x="2175735" y="5646117"/>
            <a:ext cx="51847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3 </a:t>
            </a:r>
            <a:r>
              <a:rPr lang="en-US" sz="4000" b="1" dirty="0">
                <a:latin typeface="Bradley Hand ITC" pitchFamily="66" charset="0"/>
              </a:rPr>
              <a:t>mins remaining</a:t>
            </a:r>
          </a:p>
        </p:txBody>
      </p:sp>
      <p:sp>
        <p:nvSpPr>
          <p:cNvPr id="25876" name="Text Box 276"/>
          <p:cNvSpPr txBox="1">
            <a:spLocks noChangeArrowheads="1"/>
          </p:cNvSpPr>
          <p:nvPr/>
        </p:nvSpPr>
        <p:spPr bwMode="auto">
          <a:xfrm>
            <a:off x="1001973" y="2466697"/>
            <a:ext cx="68040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endParaRPr lang="en-US" sz="4400" b="1" dirty="0">
              <a:latin typeface="Bradley Hand ITC" pitchFamily="66" charset="0"/>
            </a:endParaRPr>
          </a:p>
        </p:txBody>
      </p:sp>
      <p:pic>
        <p:nvPicPr>
          <p:cNvPr id="2" name="Picture 1">
            <a:extLst>
              <a:ext uri="{FF2B5EF4-FFF2-40B4-BE49-F238E27FC236}">
                <a16:creationId xmlns:a16="http://schemas.microsoft.com/office/drawing/2014/main" id="{052A216D-03F4-402A-AAB8-0452066D0240}"/>
              </a:ext>
            </a:extLst>
          </p:cNvPr>
          <p:cNvPicPr>
            <a:picLocks noChangeAspect="1"/>
          </p:cNvPicPr>
          <p:nvPr/>
        </p:nvPicPr>
        <p:blipFill>
          <a:blip r:embed="rId4"/>
          <a:stretch>
            <a:fillRect/>
          </a:stretch>
        </p:blipFill>
        <p:spPr>
          <a:xfrm>
            <a:off x="7172549" y="2605032"/>
            <a:ext cx="1266898" cy="1279080"/>
          </a:xfrm>
          <a:prstGeom prst="rect">
            <a:avLst/>
          </a:prstGeom>
        </p:spPr>
      </p:pic>
      <p:pic>
        <p:nvPicPr>
          <p:cNvPr id="4" name="Picture 3">
            <a:extLst>
              <a:ext uri="{FF2B5EF4-FFF2-40B4-BE49-F238E27FC236}">
                <a16:creationId xmlns:a16="http://schemas.microsoft.com/office/drawing/2014/main" id="{A23EC4F5-88B5-4F51-B804-F213293022A2}"/>
              </a:ext>
            </a:extLst>
          </p:cNvPr>
          <p:cNvPicPr>
            <a:picLocks noChangeAspect="1"/>
          </p:cNvPicPr>
          <p:nvPr/>
        </p:nvPicPr>
        <p:blipFill>
          <a:blip r:embed="rId5"/>
          <a:stretch>
            <a:fillRect/>
          </a:stretch>
        </p:blipFill>
        <p:spPr>
          <a:xfrm>
            <a:off x="7250945" y="1448668"/>
            <a:ext cx="1071513" cy="88799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5862"/>
                                        </p:tgtEl>
                                        <p:attrNameLst>
                                          <p:attrName>style.visibility</p:attrName>
                                        </p:attrNameLst>
                                      </p:cBhvr>
                                      <p:to>
                                        <p:strVal val="visible"/>
                                      </p:to>
                                    </p:set>
                                    <p:anim calcmode="lin" valueType="num">
                                      <p:cBhvr>
                                        <p:cTn id="7" dur="1000" fill="hold"/>
                                        <p:tgtEl>
                                          <p:spTgt spid="25862"/>
                                        </p:tgtEl>
                                        <p:attrNameLst>
                                          <p:attrName>ppt_w</p:attrName>
                                        </p:attrNameLst>
                                      </p:cBhvr>
                                      <p:tavLst>
                                        <p:tav tm="0">
                                          <p:val>
                                            <p:strVal val="#ppt_w*0.70"/>
                                          </p:val>
                                        </p:tav>
                                        <p:tav tm="100000">
                                          <p:val>
                                            <p:strVal val="#ppt_w"/>
                                          </p:val>
                                        </p:tav>
                                      </p:tavLst>
                                    </p:anim>
                                    <p:anim calcmode="lin" valueType="num">
                                      <p:cBhvr>
                                        <p:cTn id="8" dur="1000" fill="hold"/>
                                        <p:tgtEl>
                                          <p:spTgt spid="25862"/>
                                        </p:tgtEl>
                                        <p:attrNameLst>
                                          <p:attrName>ppt_h</p:attrName>
                                        </p:attrNameLst>
                                      </p:cBhvr>
                                      <p:tavLst>
                                        <p:tav tm="0">
                                          <p:val>
                                            <p:strVal val="#ppt_h"/>
                                          </p:val>
                                        </p:tav>
                                        <p:tav tm="100000">
                                          <p:val>
                                            <p:strVal val="#ppt_h"/>
                                          </p:val>
                                        </p:tav>
                                      </p:tavLst>
                                    </p:anim>
                                    <p:animEffect transition="in" filter="fade">
                                      <p:cBhvr>
                                        <p:cTn id="9" dur="1000"/>
                                        <p:tgtEl>
                                          <p:spTgt spid="25862"/>
                                        </p:tgtEl>
                                      </p:cBhvr>
                                    </p:animEffect>
                                  </p:childTnLst>
                                  <p:subTnLst>
                                    <p:audio>
                                      <p:cMediaNode>
                                        <p:cTn display="0" masterRel="sameClick">
                                          <p:stCondLst>
                                            <p:cond evt="begin" delay="0">
                                              <p:tn val="5"/>
                                            </p:cond>
                                          </p:stCondLst>
                                          <p:endCondLst>
                                            <p:cond evt="onStopAudio" delay="0">
                                              <p:tgtEl>
                                                <p:sldTgt/>
                                              </p:tgtEl>
                                            </p:cond>
                                          </p:endCondLst>
                                        </p:cTn>
                                        <p:tgtEl>
                                          <p:sndTgt r:embed="rId2" name="Large_clock_tick.wav"/>
                                        </p:tgtEl>
                                      </p:cMediaNode>
                                    </p:audio>
                                  </p:subTnLst>
                                </p:cTn>
                              </p:par>
                            </p:childTnLst>
                          </p:cTn>
                        </p:par>
                        <p:par>
                          <p:cTn id="10" fill="hold" nodeType="afterGroup">
                            <p:stCondLst>
                              <p:cond delay="1000"/>
                            </p:stCondLst>
                            <p:childTnLst>
                              <p:par>
                                <p:cTn id="11" presetID="1" presetClass="exit" presetSubtype="0" fill="hold" grpId="1" nodeType="afterEffect">
                                  <p:stCondLst>
                                    <p:cond delay="60000"/>
                                  </p:stCondLst>
                                  <p:childTnLst>
                                    <p:set>
                                      <p:cBhvr>
                                        <p:cTn id="12" dur="1" fill="hold">
                                          <p:stCondLst>
                                            <p:cond delay="0"/>
                                          </p:stCondLst>
                                        </p:cTn>
                                        <p:tgtEl>
                                          <p:spTgt spid="25862"/>
                                        </p:tgtEl>
                                        <p:attrNameLst>
                                          <p:attrName>style.visibility</p:attrName>
                                        </p:attrNameLst>
                                      </p:cBhvr>
                                      <p:to>
                                        <p:strVal val="hidden"/>
                                      </p:to>
                                    </p:set>
                                  </p:childTnLst>
                                </p:cTn>
                              </p:par>
                            </p:childTnLst>
                          </p:cTn>
                        </p:par>
                        <p:par>
                          <p:cTn id="13" fill="hold" nodeType="afterGroup">
                            <p:stCondLst>
                              <p:cond delay="61000"/>
                            </p:stCondLst>
                            <p:childTnLst>
                              <p:par>
                                <p:cTn id="14" presetID="55" presetClass="entr" presetSubtype="0" fill="hold" grpId="0" nodeType="afterEffect">
                                  <p:stCondLst>
                                    <p:cond delay="0"/>
                                  </p:stCondLst>
                                  <p:childTnLst>
                                    <p:set>
                                      <p:cBhvr>
                                        <p:cTn id="15" dur="1" fill="hold">
                                          <p:stCondLst>
                                            <p:cond delay="0"/>
                                          </p:stCondLst>
                                        </p:cTn>
                                        <p:tgtEl>
                                          <p:spTgt spid="25863"/>
                                        </p:tgtEl>
                                        <p:attrNameLst>
                                          <p:attrName>style.visibility</p:attrName>
                                        </p:attrNameLst>
                                      </p:cBhvr>
                                      <p:to>
                                        <p:strVal val="visible"/>
                                      </p:to>
                                    </p:set>
                                    <p:anim calcmode="lin" valueType="num">
                                      <p:cBhvr>
                                        <p:cTn id="16" dur="3000" fill="hold"/>
                                        <p:tgtEl>
                                          <p:spTgt spid="25863"/>
                                        </p:tgtEl>
                                        <p:attrNameLst>
                                          <p:attrName>ppt_w</p:attrName>
                                        </p:attrNameLst>
                                      </p:cBhvr>
                                      <p:tavLst>
                                        <p:tav tm="0">
                                          <p:val>
                                            <p:strVal val="#ppt_w*0.70"/>
                                          </p:val>
                                        </p:tav>
                                        <p:tav tm="100000">
                                          <p:val>
                                            <p:strVal val="#ppt_w"/>
                                          </p:val>
                                        </p:tav>
                                      </p:tavLst>
                                    </p:anim>
                                    <p:anim calcmode="lin" valueType="num">
                                      <p:cBhvr>
                                        <p:cTn id="17" dur="3000" fill="hold"/>
                                        <p:tgtEl>
                                          <p:spTgt spid="25863"/>
                                        </p:tgtEl>
                                        <p:attrNameLst>
                                          <p:attrName>ppt_h</p:attrName>
                                        </p:attrNameLst>
                                      </p:cBhvr>
                                      <p:tavLst>
                                        <p:tav tm="0">
                                          <p:val>
                                            <p:strVal val="#ppt_h"/>
                                          </p:val>
                                        </p:tav>
                                        <p:tav tm="100000">
                                          <p:val>
                                            <p:strVal val="#ppt_h"/>
                                          </p:val>
                                        </p:tav>
                                      </p:tavLst>
                                    </p:anim>
                                    <p:animEffect transition="in" filter="fade">
                                      <p:cBhvr>
                                        <p:cTn id="18" dur="3000"/>
                                        <p:tgtEl>
                                          <p:spTgt spid="25863"/>
                                        </p:tgtEl>
                                      </p:cBhvr>
                                    </p:animEffect>
                                  </p:childTnLst>
                                  <p:subTnLst>
                                    <p:audio>
                                      <p:cMediaNode>
                                        <p:cTn display="0" masterRel="sameClick">
                                          <p:stCondLst>
                                            <p:cond evt="begin" delay="0">
                                              <p:tn val="14"/>
                                            </p:cond>
                                          </p:stCondLst>
                                          <p:endCondLst>
                                            <p:cond evt="onStopAudio" delay="0">
                                              <p:tgtEl>
                                                <p:sldTgt/>
                                              </p:tgtEl>
                                            </p:cond>
                                          </p:endCondLst>
                                        </p:cTn>
                                        <p:tgtEl>
                                          <p:sndTgt r:embed="rId2" name="Large_clock_tick.wav"/>
                                        </p:tgtEl>
                                      </p:cMediaNode>
                                    </p:audio>
                                  </p:subTnLst>
                                </p:cTn>
                              </p:par>
                            </p:childTnLst>
                          </p:cTn>
                        </p:par>
                        <p:par>
                          <p:cTn id="19" fill="hold" nodeType="afterGroup">
                            <p:stCondLst>
                              <p:cond delay="64000"/>
                            </p:stCondLst>
                            <p:childTnLst>
                              <p:par>
                                <p:cTn id="20" presetID="1" presetClass="exit" presetSubtype="0" fill="hold" grpId="1" nodeType="afterEffect">
                                  <p:stCondLst>
                                    <p:cond delay="60000"/>
                                  </p:stCondLst>
                                  <p:childTnLst>
                                    <p:set>
                                      <p:cBhvr>
                                        <p:cTn id="21" dur="1" fill="hold">
                                          <p:stCondLst>
                                            <p:cond delay="0"/>
                                          </p:stCondLst>
                                        </p:cTn>
                                        <p:tgtEl>
                                          <p:spTgt spid="25863"/>
                                        </p:tgtEl>
                                        <p:attrNameLst>
                                          <p:attrName>style.visibility</p:attrName>
                                        </p:attrNameLst>
                                      </p:cBhvr>
                                      <p:to>
                                        <p:strVal val="hidden"/>
                                      </p:to>
                                    </p:set>
                                  </p:childTnLst>
                                </p:cTn>
                              </p:par>
                            </p:childTnLst>
                          </p:cTn>
                        </p:par>
                        <p:par>
                          <p:cTn id="22" fill="hold" nodeType="afterGroup">
                            <p:stCondLst>
                              <p:cond delay="124000"/>
                            </p:stCondLst>
                            <p:childTnLst>
                              <p:par>
                                <p:cTn id="23" presetID="55" presetClass="entr" presetSubtype="0" fill="hold" grpId="0" nodeType="afterEffect">
                                  <p:stCondLst>
                                    <p:cond delay="0"/>
                                  </p:stCondLst>
                                  <p:childTnLst>
                                    <p:set>
                                      <p:cBhvr>
                                        <p:cTn id="24" dur="1" fill="hold">
                                          <p:stCondLst>
                                            <p:cond delay="0"/>
                                          </p:stCondLst>
                                        </p:cTn>
                                        <p:tgtEl>
                                          <p:spTgt spid="25864"/>
                                        </p:tgtEl>
                                        <p:attrNameLst>
                                          <p:attrName>style.visibility</p:attrName>
                                        </p:attrNameLst>
                                      </p:cBhvr>
                                      <p:to>
                                        <p:strVal val="visible"/>
                                      </p:to>
                                    </p:set>
                                    <p:anim calcmode="lin" valueType="num">
                                      <p:cBhvr>
                                        <p:cTn id="25" dur="3000" fill="hold"/>
                                        <p:tgtEl>
                                          <p:spTgt spid="25864"/>
                                        </p:tgtEl>
                                        <p:attrNameLst>
                                          <p:attrName>ppt_w</p:attrName>
                                        </p:attrNameLst>
                                      </p:cBhvr>
                                      <p:tavLst>
                                        <p:tav tm="0">
                                          <p:val>
                                            <p:strVal val="#ppt_w*0.70"/>
                                          </p:val>
                                        </p:tav>
                                        <p:tav tm="100000">
                                          <p:val>
                                            <p:strVal val="#ppt_w"/>
                                          </p:val>
                                        </p:tav>
                                      </p:tavLst>
                                    </p:anim>
                                    <p:anim calcmode="lin" valueType="num">
                                      <p:cBhvr>
                                        <p:cTn id="26" dur="3000" fill="hold"/>
                                        <p:tgtEl>
                                          <p:spTgt spid="25864"/>
                                        </p:tgtEl>
                                        <p:attrNameLst>
                                          <p:attrName>ppt_h</p:attrName>
                                        </p:attrNameLst>
                                      </p:cBhvr>
                                      <p:tavLst>
                                        <p:tav tm="0">
                                          <p:val>
                                            <p:strVal val="#ppt_h"/>
                                          </p:val>
                                        </p:tav>
                                        <p:tav tm="100000">
                                          <p:val>
                                            <p:strVal val="#ppt_h"/>
                                          </p:val>
                                        </p:tav>
                                      </p:tavLst>
                                    </p:anim>
                                    <p:animEffect transition="in" filter="fade">
                                      <p:cBhvr>
                                        <p:cTn id="27" dur="3000"/>
                                        <p:tgtEl>
                                          <p:spTgt spid="25864"/>
                                        </p:tgtEl>
                                      </p:cBhvr>
                                    </p:animEffect>
                                  </p:childTnLst>
                                  <p:subTnLst>
                                    <p:audio>
                                      <p:cMediaNode>
                                        <p:cTn display="0" masterRel="sameClick">
                                          <p:stCondLst>
                                            <p:cond evt="begin" delay="0">
                                              <p:tn val="23"/>
                                            </p:cond>
                                          </p:stCondLst>
                                          <p:endCondLst>
                                            <p:cond evt="onStopAudio" delay="0">
                                              <p:tgtEl>
                                                <p:sldTgt/>
                                              </p:tgtEl>
                                            </p:cond>
                                          </p:endCondLst>
                                        </p:cTn>
                                        <p:tgtEl>
                                          <p:sndTgt r:embed="rId2" name="Large_clock_tick.wav"/>
                                        </p:tgtEl>
                                      </p:cMediaNode>
                                    </p:audio>
                                  </p:subTnLst>
                                </p:cTn>
                              </p:par>
                            </p:childTnLst>
                          </p:cTn>
                        </p:par>
                        <p:par>
                          <p:cTn id="28" fill="hold" nodeType="afterGroup">
                            <p:stCondLst>
                              <p:cond delay="127000"/>
                            </p:stCondLst>
                            <p:childTnLst>
                              <p:par>
                                <p:cTn id="29" presetID="1" presetClass="exit" presetSubtype="0" fill="hold" grpId="1" nodeType="afterEffect">
                                  <p:stCondLst>
                                    <p:cond delay="60000"/>
                                  </p:stCondLst>
                                  <p:childTnLst>
                                    <p:set>
                                      <p:cBhvr>
                                        <p:cTn id="30" dur="1" fill="hold">
                                          <p:stCondLst>
                                            <p:cond delay="0"/>
                                          </p:stCondLst>
                                        </p:cTn>
                                        <p:tgtEl>
                                          <p:spTgt spid="25864"/>
                                        </p:tgtEl>
                                        <p:attrNameLst>
                                          <p:attrName>style.visibility</p:attrName>
                                        </p:attrNameLst>
                                      </p:cBhvr>
                                      <p:to>
                                        <p:strVal val="hidden"/>
                                      </p:to>
                                    </p:set>
                                  </p:childTnLst>
                                </p:cTn>
                              </p:par>
                            </p:childTnLst>
                          </p:cTn>
                        </p:par>
                        <p:par>
                          <p:cTn id="31" fill="hold" nodeType="afterGroup">
                            <p:stCondLst>
                              <p:cond delay="187000"/>
                            </p:stCondLst>
                            <p:childTnLst>
                              <p:par>
                                <p:cTn id="32" presetID="55" presetClass="entr" presetSubtype="0" fill="hold" grpId="0" nodeType="afterEffect">
                                  <p:stCondLst>
                                    <p:cond delay="0"/>
                                  </p:stCondLst>
                                  <p:childTnLst>
                                    <p:set>
                                      <p:cBhvr>
                                        <p:cTn id="33" dur="1" fill="hold">
                                          <p:stCondLst>
                                            <p:cond delay="0"/>
                                          </p:stCondLst>
                                        </p:cTn>
                                        <p:tgtEl>
                                          <p:spTgt spid="25865"/>
                                        </p:tgtEl>
                                        <p:attrNameLst>
                                          <p:attrName>style.visibility</p:attrName>
                                        </p:attrNameLst>
                                      </p:cBhvr>
                                      <p:to>
                                        <p:strVal val="visible"/>
                                      </p:to>
                                    </p:set>
                                    <p:anim calcmode="lin" valueType="num">
                                      <p:cBhvr>
                                        <p:cTn id="34" dur="3000" fill="hold"/>
                                        <p:tgtEl>
                                          <p:spTgt spid="25865"/>
                                        </p:tgtEl>
                                        <p:attrNameLst>
                                          <p:attrName>ppt_w</p:attrName>
                                        </p:attrNameLst>
                                      </p:cBhvr>
                                      <p:tavLst>
                                        <p:tav tm="0">
                                          <p:val>
                                            <p:strVal val="#ppt_w*0.70"/>
                                          </p:val>
                                        </p:tav>
                                        <p:tav tm="100000">
                                          <p:val>
                                            <p:strVal val="#ppt_w"/>
                                          </p:val>
                                        </p:tav>
                                      </p:tavLst>
                                    </p:anim>
                                    <p:anim calcmode="lin" valueType="num">
                                      <p:cBhvr>
                                        <p:cTn id="35" dur="3000" fill="hold"/>
                                        <p:tgtEl>
                                          <p:spTgt spid="25865"/>
                                        </p:tgtEl>
                                        <p:attrNameLst>
                                          <p:attrName>ppt_h</p:attrName>
                                        </p:attrNameLst>
                                      </p:cBhvr>
                                      <p:tavLst>
                                        <p:tav tm="0">
                                          <p:val>
                                            <p:strVal val="#ppt_h"/>
                                          </p:val>
                                        </p:tav>
                                        <p:tav tm="100000">
                                          <p:val>
                                            <p:strVal val="#ppt_h"/>
                                          </p:val>
                                        </p:tav>
                                      </p:tavLst>
                                    </p:anim>
                                    <p:animEffect transition="in" filter="fade">
                                      <p:cBhvr>
                                        <p:cTn id="36" dur="3000"/>
                                        <p:tgtEl>
                                          <p:spTgt spid="25865"/>
                                        </p:tgtEl>
                                      </p:cBhvr>
                                    </p:animEffect>
                                  </p:childTnLst>
                                  <p:subTnLst>
                                    <p:audio>
                                      <p:cMediaNode>
                                        <p:cTn display="0" masterRel="sameClick">
                                          <p:stCondLst>
                                            <p:cond evt="begin" delay="0">
                                              <p:tn val="32"/>
                                            </p:cond>
                                          </p:stCondLst>
                                          <p:endCondLst>
                                            <p:cond evt="onStopAudio" delay="0">
                                              <p:tgtEl>
                                                <p:sldTgt/>
                                              </p:tgtEl>
                                            </p:cond>
                                          </p:endCondLst>
                                        </p:cTn>
                                        <p:tgtEl>
                                          <p:sndTgt r:embed="rId2" name="Large_clock_tick.wav"/>
                                        </p:tgtEl>
                                      </p:cMediaNode>
                                    </p:audio>
                                  </p:subTnLst>
                                </p:cTn>
                              </p:par>
                            </p:childTnLst>
                          </p:cTn>
                        </p:par>
                        <p:par>
                          <p:cTn id="37" fill="hold" nodeType="afterGroup">
                            <p:stCondLst>
                              <p:cond delay="190000"/>
                            </p:stCondLst>
                            <p:childTnLst>
                              <p:par>
                                <p:cTn id="38" presetID="1" presetClass="exit" presetSubtype="0" fill="hold" grpId="1" nodeType="afterEffect">
                                  <p:stCondLst>
                                    <p:cond delay="60000"/>
                                  </p:stCondLst>
                                  <p:childTnLst>
                                    <p:set>
                                      <p:cBhvr>
                                        <p:cTn id="39" dur="1" fill="hold">
                                          <p:stCondLst>
                                            <p:cond delay="0"/>
                                          </p:stCondLst>
                                        </p:cTn>
                                        <p:tgtEl>
                                          <p:spTgt spid="25865"/>
                                        </p:tgtEl>
                                        <p:attrNameLst>
                                          <p:attrName>style.visibility</p:attrName>
                                        </p:attrNameLst>
                                      </p:cBhvr>
                                      <p:to>
                                        <p:strVal val="hidden"/>
                                      </p:to>
                                    </p:set>
                                  </p:childTnLst>
                                </p:cTn>
                              </p:par>
                            </p:childTnLst>
                          </p:cTn>
                        </p:par>
                        <p:par>
                          <p:cTn id="40" fill="hold" nodeType="afterGroup">
                            <p:stCondLst>
                              <p:cond delay="250000"/>
                            </p:stCondLst>
                            <p:childTnLst>
                              <p:par>
                                <p:cTn id="41" presetID="55" presetClass="entr" presetSubtype="0" fill="hold" grpId="0" nodeType="afterEffect">
                                  <p:stCondLst>
                                    <p:cond delay="0"/>
                                  </p:stCondLst>
                                  <p:childTnLst>
                                    <p:set>
                                      <p:cBhvr>
                                        <p:cTn id="42" dur="1" fill="hold">
                                          <p:stCondLst>
                                            <p:cond delay="0"/>
                                          </p:stCondLst>
                                        </p:cTn>
                                        <p:tgtEl>
                                          <p:spTgt spid="25866"/>
                                        </p:tgtEl>
                                        <p:attrNameLst>
                                          <p:attrName>style.visibility</p:attrName>
                                        </p:attrNameLst>
                                      </p:cBhvr>
                                      <p:to>
                                        <p:strVal val="visible"/>
                                      </p:to>
                                    </p:set>
                                    <p:anim calcmode="lin" valueType="num">
                                      <p:cBhvr>
                                        <p:cTn id="43" dur="3000" fill="hold"/>
                                        <p:tgtEl>
                                          <p:spTgt spid="25866"/>
                                        </p:tgtEl>
                                        <p:attrNameLst>
                                          <p:attrName>ppt_w</p:attrName>
                                        </p:attrNameLst>
                                      </p:cBhvr>
                                      <p:tavLst>
                                        <p:tav tm="0">
                                          <p:val>
                                            <p:strVal val="#ppt_w*0.70"/>
                                          </p:val>
                                        </p:tav>
                                        <p:tav tm="100000">
                                          <p:val>
                                            <p:strVal val="#ppt_w"/>
                                          </p:val>
                                        </p:tav>
                                      </p:tavLst>
                                    </p:anim>
                                    <p:anim calcmode="lin" valueType="num">
                                      <p:cBhvr>
                                        <p:cTn id="44" dur="3000" fill="hold"/>
                                        <p:tgtEl>
                                          <p:spTgt spid="25866"/>
                                        </p:tgtEl>
                                        <p:attrNameLst>
                                          <p:attrName>ppt_h</p:attrName>
                                        </p:attrNameLst>
                                      </p:cBhvr>
                                      <p:tavLst>
                                        <p:tav tm="0">
                                          <p:val>
                                            <p:strVal val="#ppt_h"/>
                                          </p:val>
                                        </p:tav>
                                        <p:tav tm="100000">
                                          <p:val>
                                            <p:strVal val="#ppt_h"/>
                                          </p:val>
                                        </p:tav>
                                      </p:tavLst>
                                    </p:anim>
                                    <p:animEffect transition="in" filter="fade">
                                      <p:cBhvr>
                                        <p:cTn id="45" dur="3000"/>
                                        <p:tgtEl>
                                          <p:spTgt spid="25866"/>
                                        </p:tgtEl>
                                      </p:cBhvr>
                                    </p:animEffect>
                                  </p:childTnLst>
                                  <p:subTnLst>
                                    <p:audio>
                                      <p:cMediaNode>
                                        <p:cTn display="0" masterRel="sameClick">
                                          <p:stCondLst>
                                            <p:cond evt="begin" delay="0">
                                              <p:tn val="41"/>
                                            </p:cond>
                                          </p:stCondLst>
                                          <p:endCondLst>
                                            <p:cond evt="onStopAudio" delay="0">
                                              <p:tgtEl>
                                                <p:sldTgt/>
                                              </p:tgtEl>
                                            </p:cond>
                                          </p:endCondLst>
                                        </p:cTn>
                                        <p:tgtEl>
                                          <p:sndTgt r:embed="rId2" name="Large_clock_tick.wav"/>
                                        </p:tgtEl>
                                      </p:cMediaNode>
                                    </p:audio>
                                  </p:subTnLst>
                                </p:cTn>
                              </p:par>
                            </p:childTnLst>
                          </p:cTn>
                        </p:par>
                        <p:par>
                          <p:cTn id="46" fill="hold" nodeType="afterGroup">
                            <p:stCondLst>
                              <p:cond delay="253000"/>
                            </p:stCondLst>
                            <p:childTnLst>
                              <p:par>
                                <p:cTn id="47" presetID="1" presetClass="exit" presetSubtype="0" fill="hold" grpId="1" nodeType="afterEffect">
                                  <p:stCondLst>
                                    <p:cond delay="60000"/>
                                  </p:stCondLst>
                                  <p:childTnLst>
                                    <p:set>
                                      <p:cBhvr>
                                        <p:cTn id="48" dur="1" fill="hold">
                                          <p:stCondLst>
                                            <p:cond delay="0"/>
                                          </p:stCondLst>
                                        </p:cTn>
                                        <p:tgtEl>
                                          <p:spTgt spid="25866"/>
                                        </p:tgtEl>
                                        <p:attrNameLst>
                                          <p:attrName>style.visibility</p:attrName>
                                        </p:attrNameLst>
                                      </p:cBhvr>
                                      <p:to>
                                        <p:strVal val="hidden"/>
                                      </p:to>
                                    </p:set>
                                  </p:childTnLst>
                                </p:cTn>
                              </p:par>
                            </p:childTnLst>
                          </p:cTn>
                        </p:par>
                        <p:par>
                          <p:cTn id="49" fill="hold" nodeType="afterGroup">
                            <p:stCondLst>
                              <p:cond delay="313000"/>
                            </p:stCondLst>
                            <p:childTnLst>
                              <p:par>
                                <p:cTn id="50" presetID="55" presetClass="entr" presetSubtype="0" fill="hold" grpId="0" nodeType="afterEffect">
                                  <p:stCondLst>
                                    <p:cond delay="0"/>
                                  </p:stCondLst>
                                  <p:childTnLst>
                                    <p:set>
                                      <p:cBhvr>
                                        <p:cTn id="51" dur="1" fill="hold">
                                          <p:stCondLst>
                                            <p:cond delay="0"/>
                                          </p:stCondLst>
                                        </p:cTn>
                                        <p:tgtEl>
                                          <p:spTgt spid="25867"/>
                                        </p:tgtEl>
                                        <p:attrNameLst>
                                          <p:attrName>style.visibility</p:attrName>
                                        </p:attrNameLst>
                                      </p:cBhvr>
                                      <p:to>
                                        <p:strVal val="visible"/>
                                      </p:to>
                                    </p:set>
                                    <p:anim calcmode="lin" valueType="num">
                                      <p:cBhvr>
                                        <p:cTn id="52" dur="3000" fill="hold"/>
                                        <p:tgtEl>
                                          <p:spTgt spid="25867"/>
                                        </p:tgtEl>
                                        <p:attrNameLst>
                                          <p:attrName>ppt_w</p:attrName>
                                        </p:attrNameLst>
                                      </p:cBhvr>
                                      <p:tavLst>
                                        <p:tav tm="0">
                                          <p:val>
                                            <p:strVal val="#ppt_w*0.70"/>
                                          </p:val>
                                        </p:tav>
                                        <p:tav tm="100000">
                                          <p:val>
                                            <p:strVal val="#ppt_w"/>
                                          </p:val>
                                        </p:tav>
                                      </p:tavLst>
                                    </p:anim>
                                    <p:anim calcmode="lin" valueType="num">
                                      <p:cBhvr>
                                        <p:cTn id="53" dur="3000" fill="hold"/>
                                        <p:tgtEl>
                                          <p:spTgt spid="25867"/>
                                        </p:tgtEl>
                                        <p:attrNameLst>
                                          <p:attrName>ppt_h</p:attrName>
                                        </p:attrNameLst>
                                      </p:cBhvr>
                                      <p:tavLst>
                                        <p:tav tm="0">
                                          <p:val>
                                            <p:strVal val="#ppt_h"/>
                                          </p:val>
                                        </p:tav>
                                        <p:tav tm="100000">
                                          <p:val>
                                            <p:strVal val="#ppt_h"/>
                                          </p:val>
                                        </p:tav>
                                      </p:tavLst>
                                    </p:anim>
                                    <p:animEffect transition="in" filter="fade">
                                      <p:cBhvr>
                                        <p:cTn id="54" dur="3000"/>
                                        <p:tgtEl>
                                          <p:spTgt spid="25867"/>
                                        </p:tgtEl>
                                      </p:cBhvr>
                                    </p:animEffect>
                                  </p:childTnLst>
                                  <p:subTnLst>
                                    <p:audio>
                                      <p:cMediaNode>
                                        <p:cTn display="0" masterRel="sameClick">
                                          <p:stCondLst>
                                            <p:cond evt="begin" delay="0">
                                              <p:tn val="50"/>
                                            </p:cond>
                                          </p:stCondLst>
                                          <p:endCondLst>
                                            <p:cond evt="onStopAudio" delay="0">
                                              <p:tgtEl>
                                                <p:sldTgt/>
                                              </p:tgtEl>
                                            </p:cond>
                                          </p:endCondLst>
                                        </p:cTn>
                                        <p:tgtEl>
                                          <p:sndTgt r:embed="rId2" name="Large_clock_tick.wav"/>
                                        </p:tgtEl>
                                      </p:cMediaNode>
                                    </p:audio>
                                  </p:subTnLst>
                                </p:cTn>
                              </p:par>
                            </p:childTnLst>
                          </p:cTn>
                        </p:par>
                        <p:par>
                          <p:cTn id="55" fill="hold" nodeType="afterGroup">
                            <p:stCondLst>
                              <p:cond delay="316000"/>
                            </p:stCondLst>
                            <p:childTnLst>
                              <p:par>
                                <p:cTn id="56" presetID="1" presetClass="exit" presetSubtype="0" fill="hold" grpId="1" nodeType="afterEffect">
                                  <p:stCondLst>
                                    <p:cond delay="60000"/>
                                  </p:stCondLst>
                                  <p:childTnLst>
                                    <p:set>
                                      <p:cBhvr>
                                        <p:cTn id="57" dur="1" fill="hold">
                                          <p:stCondLst>
                                            <p:cond delay="0"/>
                                          </p:stCondLst>
                                        </p:cTn>
                                        <p:tgtEl>
                                          <p:spTgt spid="25867"/>
                                        </p:tgtEl>
                                        <p:attrNameLst>
                                          <p:attrName>style.visibility</p:attrName>
                                        </p:attrNameLst>
                                      </p:cBhvr>
                                      <p:to>
                                        <p:strVal val="hidden"/>
                                      </p:to>
                                    </p:set>
                                  </p:childTnLst>
                                </p:cTn>
                              </p:par>
                            </p:childTnLst>
                          </p:cTn>
                        </p:par>
                        <p:par>
                          <p:cTn id="58" fill="hold" nodeType="afterGroup">
                            <p:stCondLst>
                              <p:cond delay="376000"/>
                            </p:stCondLst>
                            <p:childTnLst>
                              <p:par>
                                <p:cTn id="59" presetID="55" presetClass="entr" presetSubtype="0" fill="hold" grpId="0" nodeType="afterEffect">
                                  <p:stCondLst>
                                    <p:cond delay="0"/>
                                  </p:stCondLst>
                                  <p:childTnLst>
                                    <p:set>
                                      <p:cBhvr>
                                        <p:cTn id="60" dur="1" fill="hold">
                                          <p:stCondLst>
                                            <p:cond delay="0"/>
                                          </p:stCondLst>
                                        </p:cTn>
                                        <p:tgtEl>
                                          <p:spTgt spid="25868"/>
                                        </p:tgtEl>
                                        <p:attrNameLst>
                                          <p:attrName>style.visibility</p:attrName>
                                        </p:attrNameLst>
                                      </p:cBhvr>
                                      <p:to>
                                        <p:strVal val="visible"/>
                                      </p:to>
                                    </p:set>
                                    <p:anim calcmode="lin" valueType="num">
                                      <p:cBhvr>
                                        <p:cTn id="61" dur="3000" fill="hold"/>
                                        <p:tgtEl>
                                          <p:spTgt spid="25868"/>
                                        </p:tgtEl>
                                        <p:attrNameLst>
                                          <p:attrName>ppt_w</p:attrName>
                                        </p:attrNameLst>
                                      </p:cBhvr>
                                      <p:tavLst>
                                        <p:tav tm="0">
                                          <p:val>
                                            <p:strVal val="#ppt_w*0.70"/>
                                          </p:val>
                                        </p:tav>
                                        <p:tav tm="100000">
                                          <p:val>
                                            <p:strVal val="#ppt_w"/>
                                          </p:val>
                                        </p:tav>
                                      </p:tavLst>
                                    </p:anim>
                                    <p:anim calcmode="lin" valueType="num">
                                      <p:cBhvr>
                                        <p:cTn id="62" dur="3000" fill="hold"/>
                                        <p:tgtEl>
                                          <p:spTgt spid="25868"/>
                                        </p:tgtEl>
                                        <p:attrNameLst>
                                          <p:attrName>ppt_h</p:attrName>
                                        </p:attrNameLst>
                                      </p:cBhvr>
                                      <p:tavLst>
                                        <p:tav tm="0">
                                          <p:val>
                                            <p:strVal val="#ppt_h"/>
                                          </p:val>
                                        </p:tav>
                                        <p:tav tm="100000">
                                          <p:val>
                                            <p:strVal val="#ppt_h"/>
                                          </p:val>
                                        </p:tav>
                                      </p:tavLst>
                                    </p:anim>
                                    <p:animEffect transition="in" filter="fade">
                                      <p:cBhvr>
                                        <p:cTn id="63" dur="3000"/>
                                        <p:tgtEl>
                                          <p:spTgt spid="25868"/>
                                        </p:tgtEl>
                                      </p:cBhvr>
                                    </p:animEffect>
                                  </p:childTnLst>
                                  <p:subTnLst>
                                    <p:audio>
                                      <p:cMediaNode>
                                        <p:cTn display="0" masterRel="sameClick">
                                          <p:stCondLst>
                                            <p:cond evt="begin" delay="0">
                                              <p:tn val="59"/>
                                            </p:cond>
                                          </p:stCondLst>
                                          <p:endCondLst>
                                            <p:cond evt="onStopAudio" delay="0">
                                              <p:tgtEl>
                                                <p:sldTgt/>
                                              </p:tgtEl>
                                            </p:cond>
                                          </p:endCondLst>
                                        </p:cTn>
                                        <p:tgtEl>
                                          <p:sndTgt r:embed="rId2" name="Large_clock_tick.wav"/>
                                        </p:tgtEl>
                                      </p:cMediaNode>
                                    </p:audio>
                                  </p:subTnLst>
                                </p:cTn>
                              </p:par>
                            </p:childTnLst>
                          </p:cTn>
                        </p:par>
                        <p:par>
                          <p:cTn id="64" fill="hold" nodeType="afterGroup">
                            <p:stCondLst>
                              <p:cond delay="379000"/>
                            </p:stCondLst>
                            <p:childTnLst>
                              <p:par>
                                <p:cTn id="65" presetID="1" presetClass="exit" presetSubtype="0" fill="hold" grpId="1" nodeType="afterEffect">
                                  <p:stCondLst>
                                    <p:cond delay="60000"/>
                                  </p:stCondLst>
                                  <p:childTnLst>
                                    <p:set>
                                      <p:cBhvr>
                                        <p:cTn id="66" dur="1" fill="hold">
                                          <p:stCondLst>
                                            <p:cond delay="0"/>
                                          </p:stCondLst>
                                        </p:cTn>
                                        <p:tgtEl>
                                          <p:spTgt spid="25868"/>
                                        </p:tgtEl>
                                        <p:attrNameLst>
                                          <p:attrName>style.visibility</p:attrName>
                                        </p:attrNameLst>
                                      </p:cBhvr>
                                      <p:to>
                                        <p:strVal val="hidden"/>
                                      </p:to>
                                    </p:set>
                                  </p:childTnLst>
                                </p:cTn>
                              </p:par>
                            </p:childTnLst>
                          </p:cTn>
                        </p:par>
                        <p:par>
                          <p:cTn id="67" fill="hold" nodeType="afterGroup">
                            <p:stCondLst>
                              <p:cond delay="439000"/>
                            </p:stCondLst>
                            <p:childTnLst>
                              <p:par>
                                <p:cTn id="68" presetID="55" presetClass="entr" presetSubtype="0" fill="hold" grpId="0" nodeType="afterEffect">
                                  <p:stCondLst>
                                    <p:cond delay="0"/>
                                  </p:stCondLst>
                                  <p:childTnLst>
                                    <p:set>
                                      <p:cBhvr>
                                        <p:cTn id="69" dur="1" fill="hold">
                                          <p:stCondLst>
                                            <p:cond delay="0"/>
                                          </p:stCondLst>
                                        </p:cTn>
                                        <p:tgtEl>
                                          <p:spTgt spid="25869"/>
                                        </p:tgtEl>
                                        <p:attrNameLst>
                                          <p:attrName>style.visibility</p:attrName>
                                        </p:attrNameLst>
                                      </p:cBhvr>
                                      <p:to>
                                        <p:strVal val="visible"/>
                                      </p:to>
                                    </p:set>
                                    <p:anim calcmode="lin" valueType="num">
                                      <p:cBhvr>
                                        <p:cTn id="70" dur="3000" fill="hold"/>
                                        <p:tgtEl>
                                          <p:spTgt spid="25869"/>
                                        </p:tgtEl>
                                        <p:attrNameLst>
                                          <p:attrName>ppt_w</p:attrName>
                                        </p:attrNameLst>
                                      </p:cBhvr>
                                      <p:tavLst>
                                        <p:tav tm="0">
                                          <p:val>
                                            <p:strVal val="#ppt_w*0.70"/>
                                          </p:val>
                                        </p:tav>
                                        <p:tav tm="100000">
                                          <p:val>
                                            <p:strVal val="#ppt_w"/>
                                          </p:val>
                                        </p:tav>
                                      </p:tavLst>
                                    </p:anim>
                                    <p:anim calcmode="lin" valueType="num">
                                      <p:cBhvr>
                                        <p:cTn id="71" dur="3000" fill="hold"/>
                                        <p:tgtEl>
                                          <p:spTgt spid="25869"/>
                                        </p:tgtEl>
                                        <p:attrNameLst>
                                          <p:attrName>ppt_h</p:attrName>
                                        </p:attrNameLst>
                                      </p:cBhvr>
                                      <p:tavLst>
                                        <p:tav tm="0">
                                          <p:val>
                                            <p:strVal val="#ppt_h"/>
                                          </p:val>
                                        </p:tav>
                                        <p:tav tm="100000">
                                          <p:val>
                                            <p:strVal val="#ppt_h"/>
                                          </p:val>
                                        </p:tav>
                                      </p:tavLst>
                                    </p:anim>
                                    <p:animEffect transition="in" filter="fade">
                                      <p:cBhvr>
                                        <p:cTn id="72" dur="3000"/>
                                        <p:tgtEl>
                                          <p:spTgt spid="25869"/>
                                        </p:tgtEl>
                                      </p:cBhvr>
                                    </p:animEffect>
                                  </p:childTnLst>
                                  <p:subTnLst>
                                    <p:audio>
                                      <p:cMediaNode>
                                        <p:cTn display="0" masterRel="sameClick">
                                          <p:stCondLst>
                                            <p:cond evt="begin" delay="0">
                                              <p:tn val="68"/>
                                            </p:cond>
                                          </p:stCondLst>
                                          <p:endCondLst>
                                            <p:cond evt="onStopAudio" delay="0">
                                              <p:tgtEl>
                                                <p:sldTgt/>
                                              </p:tgtEl>
                                            </p:cond>
                                          </p:endCondLst>
                                        </p:cTn>
                                        <p:tgtEl>
                                          <p:sndTgt r:embed="rId2" name="Large_clock_tick.wav"/>
                                        </p:tgtEl>
                                      </p:cMediaNode>
                                    </p:audio>
                                  </p:subTnLst>
                                </p:cTn>
                              </p:par>
                            </p:childTnLst>
                          </p:cTn>
                        </p:par>
                        <p:par>
                          <p:cTn id="73" fill="hold" nodeType="afterGroup">
                            <p:stCondLst>
                              <p:cond delay="442000"/>
                            </p:stCondLst>
                            <p:childTnLst>
                              <p:par>
                                <p:cTn id="74" presetID="1" presetClass="exit" presetSubtype="0" fill="hold" grpId="1" nodeType="afterEffect">
                                  <p:stCondLst>
                                    <p:cond delay="60000"/>
                                  </p:stCondLst>
                                  <p:childTnLst>
                                    <p:set>
                                      <p:cBhvr>
                                        <p:cTn id="75" dur="1" fill="hold">
                                          <p:stCondLst>
                                            <p:cond delay="0"/>
                                          </p:stCondLst>
                                        </p:cTn>
                                        <p:tgtEl>
                                          <p:spTgt spid="25869"/>
                                        </p:tgtEl>
                                        <p:attrNameLst>
                                          <p:attrName>style.visibility</p:attrName>
                                        </p:attrNameLst>
                                      </p:cBhvr>
                                      <p:to>
                                        <p:strVal val="hidden"/>
                                      </p:to>
                                    </p:set>
                                  </p:childTnLst>
                                </p:cTn>
                              </p:par>
                            </p:childTnLst>
                          </p:cTn>
                        </p:par>
                        <p:par>
                          <p:cTn id="76" fill="hold" nodeType="afterGroup">
                            <p:stCondLst>
                              <p:cond delay="502000"/>
                            </p:stCondLst>
                            <p:childTnLst>
                              <p:par>
                                <p:cTn id="77" presetID="55" presetClass="entr" presetSubtype="0" fill="hold" grpId="0" nodeType="afterEffect">
                                  <p:stCondLst>
                                    <p:cond delay="0"/>
                                  </p:stCondLst>
                                  <p:childTnLst>
                                    <p:set>
                                      <p:cBhvr>
                                        <p:cTn id="78" dur="1" fill="hold">
                                          <p:stCondLst>
                                            <p:cond delay="0"/>
                                          </p:stCondLst>
                                        </p:cTn>
                                        <p:tgtEl>
                                          <p:spTgt spid="25870"/>
                                        </p:tgtEl>
                                        <p:attrNameLst>
                                          <p:attrName>style.visibility</p:attrName>
                                        </p:attrNameLst>
                                      </p:cBhvr>
                                      <p:to>
                                        <p:strVal val="visible"/>
                                      </p:to>
                                    </p:set>
                                    <p:anim calcmode="lin" valueType="num">
                                      <p:cBhvr>
                                        <p:cTn id="79" dur="3000" fill="hold"/>
                                        <p:tgtEl>
                                          <p:spTgt spid="25870"/>
                                        </p:tgtEl>
                                        <p:attrNameLst>
                                          <p:attrName>ppt_w</p:attrName>
                                        </p:attrNameLst>
                                      </p:cBhvr>
                                      <p:tavLst>
                                        <p:tav tm="0">
                                          <p:val>
                                            <p:strVal val="#ppt_w*0.70"/>
                                          </p:val>
                                        </p:tav>
                                        <p:tav tm="100000">
                                          <p:val>
                                            <p:strVal val="#ppt_w"/>
                                          </p:val>
                                        </p:tav>
                                      </p:tavLst>
                                    </p:anim>
                                    <p:anim calcmode="lin" valueType="num">
                                      <p:cBhvr>
                                        <p:cTn id="80" dur="3000" fill="hold"/>
                                        <p:tgtEl>
                                          <p:spTgt spid="25870"/>
                                        </p:tgtEl>
                                        <p:attrNameLst>
                                          <p:attrName>ppt_h</p:attrName>
                                        </p:attrNameLst>
                                      </p:cBhvr>
                                      <p:tavLst>
                                        <p:tav tm="0">
                                          <p:val>
                                            <p:strVal val="#ppt_h"/>
                                          </p:val>
                                        </p:tav>
                                        <p:tav tm="100000">
                                          <p:val>
                                            <p:strVal val="#ppt_h"/>
                                          </p:val>
                                        </p:tav>
                                      </p:tavLst>
                                    </p:anim>
                                    <p:animEffect transition="in" filter="fade">
                                      <p:cBhvr>
                                        <p:cTn id="81" dur="3000"/>
                                        <p:tgtEl>
                                          <p:spTgt spid="25870"/>
                                        </p:tgtEl>
                                      </p:cBhvr>
                                    </p:animEffect>
                                  </p:childTnLst>
                                  <p:subTnLst>
                                    <p:audio>
                                      <p:cMediaNode>
                                        <p:cTn display="0" masterRel="sameClick">
                                          <p:stCondLst>
                                            <p:cond evt="begin" delay="0">
                                              <p:tn val="77"/>
                                            </p:cond>
                                          </p:stCondLst>
                                          <p:endCondLst>
                                            <p:cond evt="onStopAudio" delay="0">
                                              <p:tgtEl>
                                                <p:sldTgt/>
                                              </p:tgtEl>
                                            </p:cond>
                                          </p:endCondLst>
                                        </p:cTn>
                                        <p:tgtEl>
                                          <p:sndTgt r:embed="rId2" name="Large_clock_tick.wav"/>
                                        </p:tgtEl>
                                      </p:cMediaNode>
                                    </p:audio>
                                  </p:subTnLst>
                                </p:cTn>
                              </p:par>
                            </p:childTnLst>
                          </p:cTn>
                        </p:par>
                        <p:par>
                          <p:cTn id="82" fill="hold" nodeType="afterGroup">
                            <p:stCondLst>
                              <p:cond delay="505000"/>
                            </p:stCondLst>
                            <p:childTnLst>
                              <p:par>
                                <p:cTn id="83" presetID="1" presetClass="exit" presetSubtype="0" fill="hold" grpId="1" nodeType="afterEffect">
                                  <p:stCondLst>
                                    <p:cond delay="60000"/>
                                  </p:stCondLst>
                                  <p:childTnLst>
                                    <p:set>
                                      <p:cBhvr>
                                        <p:cTn id="84" dur="1" fill="hold">
                                          <p:stCondLst>
                                            <p:cond delay="0"/>
                                          </p:stCondLst>
                                        </p:cTn>
                                        <p:tgtEl>
                                          <p:spTgt spid="25870"/>
                                        </p:tgtEl>
                                        <p:attrNameLst>
                                          <p:attrName>style.visibility</p:attrName>
                                        </p:attrNameLst>
                                      </p:cBhvr>
                                      <p:to>
                                        <p:strVal val="hidden"/>
                                      </p:to>
                                    </p:set>
                                  </p:childTnLst>
                                </p:cTn>
                              </p:par>
                            </p:childTnLst>
                          </p:cTn>
                        </p:par>
                        <p:par>
                          <p:cTn id="85" fill="hold" nodeType="afterGroup">
                            <p:stCondLst>
                              <p:cond delay="565000"/>
                            </p:stCondLst>
                            <p:childTnLst>
                              <p:par>
                                <p:cTn id="86" presetID="55" presetClass="entr" presetSubtype="0" fill="hold" grpId="0" nodeType="afterEffect">
                                  <p:stCondLst>
                                    <p:cond delay="0"/>
                                  </p:stCondLst>
                                  <p:childTnLst>
                                    <p:set>
                                      <p:cBhvr>
                                        <p:cTn id="87" dur="1" fill="hold">
                                          <p:stCondLst>
                                            <p:cond delay="0"/>
                                          </p:stCondLst>
                                        </p:cTn>
                                        <p:tgtEl>
                                          <p:spTgt spid="25871"/>
                                        </p:tgtEl>
                                        <p:attrNameLst>
                                          <p:attrName>style.visibility</p:attrName>
                                        </p:attrNameLst>
                                      </p:cBhvr>
                                      <p:to>
                                        <p:strVal val="visible"/>
                                      </p:to>
                                    </p:set>
                                    <p:anim calcmode="lin" valueType="num">
                                      <p:cBhvr>
                                        <p:cTn id="88" dur="3000" fill="hold"/>
                                        <p:tgtEl>
                                          <p:spTgt spid="25871"/>
                                        </p:tgtEl>
                                        <p:attrNameLst>
                                          <p:attrName>ppt_w</p:attrName>
                                        </p:attrNameLst>
                                      </p:cBhvr>
                                      <p:tavLst>
                                        <p:tav tm="0">
                                          <p:val>
                                            <p:strVal val="#ppt_w*0.70"/>
                                          </p:val>
                                        </p:tav>
                                        <p:tav tm="100000">
                                          <p:val>
                                            <p:strVal val="#ppt_w"/>
                                          </p:val>
                                        </p:tav>
                                      </p:tavLst>
                                    </p:anim>
                                    <p:anim calcmode="lin" valueType="num">
                                      <p:cBhvr>
                                        <p:cTn id="89" dur="3000" fill="hold"/>
                                        <p:tgtEl>
                                          <p:spTgt spid="25871"/>
                                        </p:tgtEl>
                                        <p:attrNameLst>
                                          <p:attrName>ppt_h</p:attrName>
                                        </p:attrNameLst>
                                      </p:cBhvr>
                                      <p:tavLst>
                                        <p:tav tm="0">
                                          <p:val>
                                            <p:strVal val="#ppt_h"/>
                                          </p:val>
                                        </p:tav>
                                        <p:tav tm="100000">
                                          <p:val>
                                            <p:strVal val="#ppt_h"/>
                                          </p:val>
                                        </p:tav>
                                      </p:tavLst>
                                    </p:anim>
                                    <p:animEffect transition="in" filter="fade">
                                      <p:cBhvr>
                                        <p:cTn id="90" dur="3000"/>
                                        <p:tgtEl>
                                          <p:spTgt spid="25871"/>
                                        </p:tgtEl>
                                      </p:cBhvr>
                                    </p:animEffect>
                                  </p:childTnLst>
                                  <p:subTnLst>
                                    <p:audio>
                                      <p:cMediaNode>
                                        <p:cTn display="0" masterRel="sameClick">
                                          <p:stCondLst>
                                            <p:cond evt="begin" delay="0">
                                              <p:tn val="86"/>
                                            </p:cond>
                                          </p:stCondLst>
                                          <p:endCondLst>
                                            <p:cond evt="onStopAudio" delay="0">
                                              <p:tgtEl>
                                                <p:sldTgt/>
                                              </p:tgtEl>
                                            </p:cond>
                                          </p:endCondLst>
                                        </p:cTn>
                                        <p:tgtEl>
                                          <p:sndTgt r:embed="rId2" name="Large_clock_tick.wav"/>
                                        </p:tgtEl>
                                      </p:cMediaNode>
                                    </p:audio>
                                  </p:subTnLst>
                                </p:cTn>
                              </p:par>
                            </p:childTnLst>
                          </p:cTn>
                        </p:par>
                        <p:par>
                          <p:cTn id="91" fill="hold" nodeType="afterGroup">
                            <p:stCondLst>
                              <p:cond delay="568000"/>
                            </p:stCondLst>
                            <p:childTnLst>
                              <p:par>
                                <p:cTn id="92" presetID="1" presetClass="exit" presetSubtype="0" fill="hold" grpId="1" nodeType="afterEffect">
                                  <p:stCondLst>
                                    <p:cond delay="60000"/>
                                  </p:stCondLst>
                                  <p:childTnLst>
                                    <p:set>
                                      <p:cBhvr>
                                        <p:cTn id="93" dur="1" fill="hold">
                                          <p:stCondLst>
                                            <p:cond delay="0"/>
                                          </p:stCondLst>
                                        </p:cTn>
                                        <p:tgtEl>
                                          <p:spTgt spid="25871"/>
                                        </p:tgtEl>
                                        <p:attrNameLst>
                                          <p:attrName>style.visibility</p:attrName>
                                        </p:attrNameLst>
                                      </p:cBhvr>
                                      <p:to>
                                        <p:strVal val="hidden"/>
                                      </p:to>
                                    </p:set>
                                  </p:childTnLst>
                                </p:cTn>
                              </p:par>
                            </p:childTnLst>
                          </p:cTn>
                        </p:par>
                        <p:par>
                          <p:cTn id="94" fill="hold" nodeType="afterGroup">
                            <p:stCondLst>
                              <p:cond delay="628000"/>
                            </p:stCondLst>
                            <p:childTnLst>
                              <p:par>
                                <p:cTn id="95" presetID="55" presetClass="entr" presetSubtype="0" fill="hold" grpId="0" nodeType="afterEffect">
                                  <p:stCondLst>
                                    <p:cond delay="0"/>
                                  </p:stCondLst>
                                  <p:childTnLst>
                                    <p:set>
                                      <p:cBhvr>
                                        <p:cTn id="96" dur="1" fill="hold">
                                          <p:stCondLst>
                                            <p:cond delay="0"/>
                                          </p:stCondLst>
                                        </p:cTn>
                                        <p:tgtEl>
                                          <p:spTgt spid="25872"/>
                                        </p:tgtEl>
                                        <p:attrNameLst>
                                          <p:attrName>style.visibility</p:attrName>
                                        </p:attrNameLst>
                                      </p:cBhvr>
                                      <p:to>
                                        <p:strVal val="visible"/>
                                      </p:to>
                                    </p:set>
                                    <p:anim calcmode="lin" valueType="num">
                                      <p:cBhvr>
                                        <p:cTn id="97" dur="3000" fill="hold"/>
                                        <p:tgtEl>
                                          <p:spTgt spid="25872"/>
                                        </p:tgtEl>
                                        <p:attrNameLst>
                                          <p:attrName>ppt_w</p:attrName>
                                        </p:attrNameLst>
                                      </p:cBhvr>
                                      <p:tavLst>
                                        <p:tav tm="0">
                                          <p:val>
                                            <p:strVal val="#ppt_w*0.70"/>
                                          </p:val>
                                        </p:tav>
                                        <p:tav tm="100000">
                                          <p:val>
                                            <p:strVal val="#ppt_w"/>
                                          </p:val>
                                        </p:tav>
                                      </p:tavLst>
                                    </p:anim>
                                    <p:anim calcmode="lin" valueType="num">
                                      <p:cBhvr>
                                        <p:cTn id="98" dur="3000" fill="hold"/>
                                        <p:tgtEl>
                                          <p:spTgt spid="25872"/>
                                        </p:tgtEl>
                                        <p:attrNameLst>
                                          <p:attrName>ppt_h</p:attrName>
                                        </p:attrNameLst>
                                      </p:cBhvr>
                                      <p:tavLst>
                                        <p:tav tm="0">
                                          <p:val>
                                            <p:strVal val="#ppt_h"/>
                                          </p:val>
                                        </p:tav>
                                        <p:tav tm="100000">
                                          <p:val>
                                            <p:strVal val="#ppt_h"/>
                                          </p:val>
                                        </p:tav>
                                      </p:tavLst>
                                    </p:anim>
                                    <p:animEffect transition="in" filter="fade">
                                      <p:cBhvr>
                                        <p:cTn id="99" dur="3000"/>
                                        <p:tgtEl>
                                          <p:spTgt spid="25872"/>
                                        </p:tgtEl>
                                      </p:cBhvr>
                                    </p:animEffect>
                                  </p:childTnLst>
                                  <p:subTnLst>
                                    <p:audio>
                                      <p:cMediaNode>
                                        <p:cTn display="0" masterRel="sameClick">
                                          <p:stCondLst>
                                            <p:cond evt="begin" delay="0">
                                              <p:tn val="95"/>
                                            </p:cond>
                                          </p:stCondLst>
                                          <p:endCondLst>
                                            <p:cond evt="onStopAudio" delay="0">
                                              <p:tgtEl>
                                                <p:sldTgt/>
                                              </p:tgtEl>
                                            </p:cond>
                                          </p:endCondLst>
                                        </p:cTn>
                                        <p:tgtEl>
                                          <p:sndTgt r:embed="rId2" name="Large_clock_tick.wav"/>
                                        </p:tgtEl>
                                      </p:cMediaNode>
                                    </p:audio>
                                  </p:subTnLst>
                                </p:cTn>
                              </p:par>
                            </p:childTnLst>
                          </p:cTn>
                        </p:par>
                        <p:par>
                          <p:cTn id="100" fill="hold" nodeType="afterGroup">
                            <p:stCondLst>
                              <p:cond delay="631000"/>
                            </p:stCondLst>
                            <p:childTnLst>
                              <p:par>
                                <p:cTn id="101" presetID="1" presetClass="exit" presetSubtype="0" fill="hold" grpId="1" nodeType="afterEffect">
                                  <p:stCondLst>
                                    <p:cond delay="60000"/>
                                  </p:stCondLst>
                                  <p:childTnLst>
                                    <p:set>
                                      <p:cBhvr>
                                        <p:cTn id="102" dur="1" fill="hold">
                                          <p:stCondLst>
                                            <p:cond delay="0"/>
                                          </p:stCondLst>
                                        </p:cTn>
                                        <p:tgtEl>
                                          <p:spTgt spid="25872"/>
                                        </p:tgtEl>
                                        <p:attrNameLst>
                                          <p:attrName>style.visibility</p:attrName>
                                        </p:attrNameLst>
                                      </p:cBhvr>
                                      <p:to>
                                        <p:strVal val="hidden"/>
                                      </p:to>
                                    </p:set>
                                  </p:childTnLst>
                                </p:cTn>
                              </p:par>
                            </p:childTnLst>
                          </p:cTn>
                        </p:par>
                        <p:par>
                          <p:cTn id="103" fill="hold" nodeType="afterGroup">
                            <p:stCondLst>
                              <p:cond delay="691000"/>
                            </p:stCondLst>
                            <p:childTnLst>
                              <p:par>
                                <p:cTn id="104" presetID="55" presetClass="entr" presetSubtype="0" fill="hold" grpId="0" nodeType="afterEffect">
                                  <p:stCondLst>
                                    <p:cond delay="0"/>
                                  </p:stCondLst>
                                  <p:childTnLst>
                                    <p:set>
                                      <p:cBhvr>
                                        <p:cTn id="105" dur="1" fill="hold">
                                          <p:stCondLst>
                                            <p:cond delay="0"/>
                                          </p:stCondLst>
                                        </p:cTn>
                                        <p:tgtEl>
                                          <p:spTgt spid="25873"/>
                                        </p:tgtEl>
                                        <p:attrNameLst>
                                          <p:attrName>style.visibility</p:attrName>
                                        </p:attrNameLst>
                                      </p:cBhvr>
                                      <p:to>
                                        <p:strVal val="visible"/>
                                      </p:to>
                                    </p:set>
                                    <p:anim calcmode="lin" valueType="num">
                                      <p:cBhvr>
                                        <p:cTn id="106" dur="3000" fill="hold"/>
                                        <p:tgtEl>
                                          <p:spTgt spid="25873"/>
                                        </p:tgtEl>
                                        <p:attrNameLst>
                                          <p:attrName>ppt_w</p:attrName>
                                        </p:attrNameLst>
                                      </p:cBhvr>
                                      <p:tavLst>
                                        <p:tav tm="0">
                                          <p:val>
                                            <p:strVal val="#ppt_w*0.70"/>
                                          </p:val>
                                        </p:tav>
                                        <p:tav tm="100000">
                                          <p:val>
                                            <p:strVal val="#ppt_w"/>
                                          </p:val>
                                        </p:tav>
                                      </p:tavLst>
                                    </p:anim>
                                    <p:anim calcmode="lin" valueType="num">
                                      <p:cBhvr>
                                        <p:cTn id="107" dur="3000" fill="hold"/>
                                        <p:tgtEl>
                                          <p:spTgt spid="25873"/>
                                        </p:tgtEl>
                                        <p:attrNameLst>
                                          <p:attrName>ppt_h</p:attrName>
                                        </p:attrNameLst>
                                      </p:cBhvr>
                                      <p:tavLst>
                                        <p:tav tm="0">
                                          <p:val>
                                            <p:strVal val="#ppt_h"/>
                                          </p:val>
                                        </p:tav>
                                        <p:tav tm="100000">
                                          <p:val>
                                            <p:strVal val="#ppt_h"/>
                                          </p:val>
                                        </p:tav>
                                      </p:tavLst>
                                    </p:anim>
                                    <p:animEffect transition="in" filter="fade">
                                      <p:cBhvr>
                                        <p:cTn id="108" dur="3000"/>
                                        <p:tgtEl>
                                          <p:spTgt spid="25873"/>
                                        </p:tgtEl>
                                      </p:cBhvr>
                                    </p:animEffect>
                                  </p:childTnLst>
                                  <p:subTnLst>
                                    <p:audio>
                                      <p:cMediaNode>
                                        <p:cTn display="0" masterRel="sameClick">
                                          <p:stCondLst>
                                            <p:cond evt="begin" delay="0">
                                              <p:tn val="104"/>
                                            </p:cond>
                                          </p:stCondLst>
                                          <p:endCondLst>
                                            <p:cond evt="onStopAudio" delay="0">
                                              <p:tgtEl>
                                                <p:sldTgt/>
                                              </p:tgtEl>
                                            </p:cond>
                                          </p:endCondLst>
                                        </p:cTn>
                                        <p:tgtEl>
                                          <p:sndTgt r:embed="rId2" name="Large_clock_tick.wav"/>
                                        </p:tgtEl>
                                      </p:cMediaNode>
                                    </p:audio>
                                  </p:subTnLst>
                                </p:cTn>
                              </p:par>
                            </p:childTnLst>
                          </p:cTn>
                        </p:par>
                        <p:par>
                          <p:cTn id="109" fill="hold" nodeType="afterGroup">
                            <p:stCondLst>
                              <p:cond delay="694000"/>
                            </p:stCondLst>
                            <p:childTnLst>
                              <p:par>
                                <p:cTn id="110" presetID="1" presetClass="exit" presetSubtype="0" fill="hold" grpId="1" nodeType="afterEffect">
                                  <p:stCondLst>
                                    <p:cond delay="60000"/>
                                  </p:stCondLst>
                                  <p:childTnLst>
                                    <p:set>
                                      <p:cBhvr>
                                        <p:cTn id="111" dur="1" fill="hold">
                                          <p:stCondLst>
                                            <p:cond delay="0"/>
                                          </p:stCondLst>
                                        </p:cTn>
                                        <p:tgtEl>
                                          <p:spTgt spid="25873"/>
                                        </p:tgtEl>
                                        <p:attrNameLst>
                                          <p:attrName>style.visibility</p:attrName>
                                        </p:attrNameLst>
                                      </p:cBhvr>
                                      <p:to>
                                        <p:strVal val="hidden"/>
                                      </p:to>
                                    </p:set>
                                  </p:childTnLst>
                                </p:cTn>
                              </p:par>
                            </p:childTnLst>
                          </p:cTn>
                        </p:par>
                        <p:par>
                          <p:cTn id="112" fill="hold" nodeType="afterGroup">
                            <p:stCondLst>
                              <p:cond delay="754000"/>
                            </p:stCondLst>
                            <p:childTnLst>
                              <p:par>
                                <p:cTn id="113" presetID="55" presetClass="entr" presetSubtype="0" fill="hold" grpId="0" nodeType="afterEffect">
                                  <p:stCondLst>
                                    <p:cond delay="0"/>
                                  </p:stCondLst>
                                  <p:childTnLst>
                                    <p:set>
                                      <p:cBhvr>
                                        <p:cTn id="114" dur="1" fill="hold">
                                          <p:stCondLst>
                                            <p:cond delay="0"/>
                                          </p:stCondLst>
                                        </p:cTn>
                                        <p:tgtEl>
                                          <p:spTgt spid="25874"/>
                                        </p:tgtEl>
                                        <p:attrNameLst>
                                          <p:attrName>style.visibility</p:attrName>
                                        </p:attrNameLst>
                                      </p:cBhvr>
                                      <p:to>
                                        <p:strVal val="visible"/>
                                      </p:to>
                                    </p:set>
                                    <p:anim calcmode="lin" valueType="num">
                                      <p:cBhvr>
                                        <p:cTn id="115" dur="3000" fill="hold"/>
                                        <p:tgtEl>
                                          <p:spTgt spid="25874"/>
                                        </p:tgtEl>
                                        <p:attrNameLst>
                                          <p:attrName>ppt_w</p:attrName>
                                        </p:attrNameLst>
                                      </p:cBhvr>
                                      <p:tavLst>
                                        <p:tav tm="0">
                                          <p:val>
                                            <p:strVal val="#ppt_w*0.70"/>
                                          </p:val>
                                        </p:tav>
                                        <p:tav tm="100000">
                                          <p:val>
                                            <p:strVal val="#ppt_w"/>
                                          </p:val>
                                        </p:tav>
                                      </p:tavLst>
                                    </p:anim>
                                    <p:anim calcmode="lin" valueType="num">
                                      <p:cBhvr>
                                        <p:cTn id="116" dur="3000" fill="hold"/>
                                        <p:tgtEl>
                                          <p:spTgt spid="25874"/>
                                        </p:tgtEl>
                                        <p:attrNameLst>
                                          <p:attrName>ppt_h</p:attrName>
                                        </p:attrNameLst>
                                      </p:cBhvr>
                                      <p:tavLst>
                                        <p:tav tm="0">
                                          <p:val>
                                            <p:strVal val="#ppt_h"/>
                                          </p:val>
                                        </p:tav>
                                        <p:tav tm="100000">
                                          <p:val>
                                            <p:strVal val="#ppt_h"/>
                                          </p:val>
                                        </p:tav>
                                      </p:tavLst>
                                    </p:anim>
                                    <p:animEffect transition="in" filter="fade">
                                      <p:cBhvr>
                                        <p:cTn id="117" dur="3000"/>
                                        <p:tgtEl>
                                          <p:spTgt spid="25874"/>
                                        </p:tgtEl>
                                      </p:cBhvr>
                                    </p:animEffect>
                                  </p:childTnLst>
                                  <p:subTnLst>
                                    <p:audio>
                                      <p:cMediaNode>
                                        <p:cTn display="0" masterRel="sameClick">
                                          <p:stCondLst>
                                            <p:cond evt="begin" delay="0">
                                              <p:tn val="113"/>
                                            </p:cond>
                                          </p:stCondLst>
                                          <p:endCondLst>
                                            <p:cond evt="onStopAudio" delay="0">
                                              <p:tgtEl>
                                                <p:sldTgt/>
                                              </p:tgtEl>
                                            </p:cond>
                                          </p:endCondLst>
                                        </p:cTn>
                                        <p:tgtEl>
                                          <p:sndTgt r:embed="rId2" name="Large_clock_tick.wav"/>
                                        </p:tgtEl>
                                      </p:cMediaNode>
                                    </p:audio>
                                  </p:subTnLst>
                                </p:cTn>
                              </p:par>
                            </p:childTnLst>
                          </p:cTn>
                        </p:par>
                        <p:par>
                          <p:cTn id="118" fill="hold" nodeType="afterGroup">
                            <p:stCondLst>
                              <p:cond delay="757000"/>
                            </p:stCondLst>
                            <p:childTnLst>
                              <p:par>
                                <p:cTn id="119" presetID="1" presetClass="exit" presetSubtype="0" fill="hold" grpId="1" nodeType="afterEffect">
                                  <p:stCondLst>
                                    <p:cond delay="60000"/>
                                  </p:stCondLst>
                                  <p:childTnLst>
                                    <p:set>
                                      <p:cBhvr>
                                        <p:cTn id="120" dur="1" fill="hold">
                                          <p:stCondLst>
                                            <p:cond delay="0"/>
                                          </p:stCondLst>
                                        </p:cTn>
                                        <p:tgtEl>
                                          <p:spTgt spid="25874"/>
                                        </p:tgtEl>
                                        <p:attrNameLst>
                                          <p:attrName>style.visibility</p:attrName>
                                        </p:attrNameLst>
                                      </p:cBhvr>
                                      <p:to>
                                        <p:strVal val="hidden"/>
                                      </p:to>
                                    </p:set>
                                  </p:childTnLst>
                                </p:cTn>
                              </p:par>
                            </p:childTnLst>
                          </p:cTn>
                        </p:par>
                        <p:par>
                          <p:cTn id="121" fill="hold" nodeType="afterGroup">
                            <p:stCondLst>
                              <p:cond delay="817000"/>
                            </p:stCondLst>
                            <p:childTnLst>
                              <p:par>
                                <p:cTn id="122" presetID="55" presetClass="entr" presetSubtype="0" fill="hold" grpId="0" nodeType="afterEffect">
                                  <p:stCondLst>
                                    <p:cond delay="0"/>
                                  </p:stCondLst>
                                  <p:childTnLst>
                                    <p:set>
                                      <p:cBhvr>
                                        <p:cTn id="123" dur="1" fill="hold">
                                          <p:stCondLst>
                                            <p:cond delay="0"/>
                                          </p:stCondLst>
                                        </p:cTn>
                                        <p:tgtEl>
                                          <p:spTgt spid="25875"/>
                                        </p:tgtEl>
                                        <p:attrNameLst>
                                          <p:attrName>style.visibility</p:attrName>
                                        </p:attrNameLst>
                                      </p:cBhvr>
                                      <p:to>
                                        <p:strVal val="visible"/>
                                      </p:to>
                                    </p:set>
                                    <p:anim calcmode="lin" valueType="num">
                                      <p:cBhvr>
                                        <p:cTn id="124" dur="3000" fill="hold"/>
                                        <p:tgtEl>
                                          <p:spTgt spid="25875"/>
                                        </p:tgtEl>
                                        <p:attrNameLst>
                                          <p:attrName>ppt_w</p:attrName>
                                        </p:attrNameLst>
                                      </p:cBhvr>
                                      <p:tavLst>
                                        <p:tav tm="0">
                                          <p:val>
                                            <p:strVal val="#ppt_w*0.70"/>
                                          </p:val>
                                        </p:tav>
                                        <p:tav tm="100000">
                                          <p:val>
                                            <p:strVal val="#ppt_w"/>
                                          </p:val>
                                        </p:tav>
                                      </p:tavLst>
                                    </p:anim>
                                    <p:anim calcmode="lin" valueType="num">
                                      <p:cBhvr>
                                        <p:cTn id="125" dur="3000" fill="hold"/>
                                        <p:tgtEl>
                                          <p:spTgt spid="25875"/>
                                        </p:tgtEl>
                                        <p:attrNameLst>
                                          <p:attrName>ppt_h</p:attrName>
                                        </p:attrNameLst>
                                      </p:cBhvr>
                                      <p:tavLst>
                                        <p:tav tm="0">
                                          <p:val>
                                            <p:strVal val="#ppt_h"/>
                                          </p:val>
                                        </p:tav>
                                        <p:tav tm="100000">
                                          <p:val>
                                            <p:strVal val="#ppt_h"/>
                                          </p:val>
                                        </p:tav>
                                      </p:tavLst>
                                    </p:anim>
                                    <p:animEffect transition="in" filter="fade">
                                      <p:cBhvr>
                                        <p:cTn id="126" dur="3000"/>
                                        <p:tgtEl>
                                          <p:spTgt spid="25875"/>
                                        </p:tgtEl>
                                      </p:cBhvr>
                                    </p:animEffect>
                                  </p:childTnLst>
                                  <p:subTnLst>
                                    <p:audio>
                                      <p:cMediaNode>
                                        <p:cTn display="0" masterRel="sameClick">
                                          <p:stCondLst>
                                            <p:cond evt="begin" delay="0">
                                              <p:tn val="122"/>
                                            </p:cond>
                                          </p:stCondLst>
                                          <p:endCondLst>
                                            <p:cond evt="onStopAudio" delay="0">
                                              <p:tgtEl>
                                                <p:sldTgt/>
                                              </p:tgtEl>
                                            </p:cond>
                                          </p:endCondLst>
                                        </p:cTn>
                                        <p:tgtEl>
                                          <p:sndTgt r:embed="rId2" name="Large_clock_tick.wav"/>
                                        </p:tgtEl>
                                      </p:cMediaNode>
                                    </p:audio>
                                  </p:subTnLst>
                                </p:cTn>
                              </p:par>
                            </p:childTnLst>
                          </p:cTn>
                        </p:par>
                        <p:par>
                          <p:cTn id="127" fill="hold" nodeType="afterGroup">
                            <p:stCondLst>
                              <p:cond delay="820000"/>
                            </p:stCondLst>
                            <p:childTnLst>
                              <p:par>
                                <p:cTn id="128" presetID="1" presetClass="exit" presetSubtype="0" fill="hold" grpId="1" nodeType="afterEffect">
                                  <p:stCondLst>
                                    <p:cond delay="30000"/>
                                  </p:stCondLst>
                                  <p:childTnLst>
                                    <p:set>
                                      <p:cBhvr>
                                        <p:cTn id="129" dur="1" fill="hold">
                                          <p:stCondLst>
                                            <p:cond delay="0"/>
                                          </p:stCondLst>
                                        </p:cTn>
                                        <p:tgtEl>
                                          <p:spTgt spid="25875"/>
                                        </p:tgtEl>
                                        <p:attrNameLst>
                                          <p:attrName>style.visibility</p:attrName>
                                        </p:attrNameLst>
                                      </p:cBhvr>
                                      <p:to>
                                        <p:strVal val="hidden"/>
                                      </p:to>
                                    </p:set>
                                  </p:childTnLst>
                                </p:cTn>
                              </p:par>
                            </p:childTnLst>
                          </p:cTn>
                        </p:par>
                        <p:par>
                          <p:cTn id="130" fill="hold" nodeType="afterGroup">
                            <p:stCondLst>
                              <p:cond delay="850000"/>
                            </p:stCondLst>
                            <p:childTnLst>
                              <p:par>
                                <p:cTn id="131" presetID="55" presetClass="entr" presetSubtype="0" fill="hold" grpId="0" nodeType="afterEffect">
                                  <p:stCondLst>
                                    <p:cond delay="0"/>
                                  </p:stCondLst>
                                  <p:childTnLst>
                                    <p:set>
                                      <p:cBhvr>
                                        <p:cTn id="132" dur="1" fill="hold">
                                          <p:stCondLst>
                                            <p:cond delay="0"/>
                                          </p:stCondLst>
                                        </p:cTn>
                                        <p:tgtEl>
                                          <p:spTgt spid="25832"/>
                                        </p:tgtEl>
                                        <p:attrNameLst>
                                          <p:attrName>style.visibility</p:attrName>
                                        </p:attrNameLst>
                                      </p:cBhvr>
                                      <p:to>
                                        <p:strVal val="visible"/>
                                      </p:to>
                                    </p:set>
                                    <p:anim calcmode="lin" valueType="num">
                                      <p:cBhvr>
                                        <p:cTn id="133" dur="1000" fill="hold"/>
                                        <p:tgtEl>
                                          <p:spTgt spid="25832"/>
                                        </p:tgtEl>
                                        <p:attrNameLst>
                                          <p:attrName>ppt_w</p:attrName>
                                        </p:attrNameLst>
                                      </p:cBhvr>
                                      <p:tavLst>
                                        <p:tav tm="0">
                                          <p:val>
                                            <p:strVal val="#ppt_w*0.70"/>
                                          </p:val>
                                        </p:tav>
                                        <p:tav tm="100000">
                                          <p:val>
                                            <p:strVal val="#ppt_w"/>
                                          </p:val>
                                        </p:tav>
                                      </p:tavLst>
                                    </p:anim>
                                    <p:anim calcmode="lin" valueType="num">
                                      <p:cBhvr>
                                        <p:cTn id="134" dur="1000" fill="hold"/>
                                        <p:tgtEl>
                                          <p:spTgt spid="25832"/>
                                        </p:tgtEl>
                                        <p:attrNameLst>
                                          <p:attrName>ppt_h</p:attrName>
                                        </p:attrNameLst>
                                      </p:cBhvr>
                                      <p:tavLst>
                                        <p:tav tm="0">
                                          <p:val>
                                            <p:strVal val="#ppt_h"/>
                                          </p:val>
                                        </p:tav>
                                        <p:tav tm="100000">
                                          <p:val>
                                            <p:strVal val="#ppt_h"/>
                                          </p:val>
                                        </p:tav>
                                      </p:tavLst>
                                    </p:anim>
                                    <p:animEffect transition="in" filter="fade">
                                      <p:cBhvr>
                                        <p:cTn id="135" dur="1000"/>
                                        <p:tgtEl>
                                          <p:spTgt spid="25832"/>
                                        </p:tgtEl>
                                      </p:cBhvr>
                                    </p:animEffect>
                                  </p:childTnLst>
                                  <p:subTnLst>
                                    <p:set>
                                      <p:cBhvr override="childStyle">
                                        <p:cTn dur="1" fill="hold" display="0" masterRel="sameClick" afterEffect="1">
                                          <p:stCondLst>
                                            <p:cond evt="end" delay="0">
                                              <p:tn val="131"/>
                                            </p:cond>
                                          </p:stCondLst>
                                        </p:cTn>
                                        <p:tgtEl>
                                          <p:spTgt spid="25832"/>
                                        </p:tgtEl>
                                        <p:attrNameLst>
                                          <p:attrName>style.visibility</p:attrName>
                                        </p:attrNameLst>
                                      </p:cBhvr>
                                      <p:to>
                                        <p:strVal val="hidden"/>
                                      </p:to>
                                    </p:set>
                                    <p:audio>
                                      <p:cMediaNode vol="30000">
                                        <p:cTn display="0" masterRel="sameClick">
                                          <p:stCondLst>
                                            <p:cond evt="begin" delay="0">
                                              <p:tn val="131"/>
                                            </p:cond>
                                          </p:stCondLst>
                                          <p:endCondLst>
                                            <p:cond evt="onStopAudio" delay="0">
                                              <p:tgtEl>
                                                <p:sldTgt/>
                                              </p:tgtEl>
                                            </p:cond>
                                          </p:endCondLst>
                                        </p:cTn>
                                        <p:tgtEl>
                                          <p:sndTgt r:embed="rId2" name="Large_clock_tick.wav"/>
                                        </p:tgtEl>
                                      </p:cMediaNode>
                                    </p:audio>
                                  </p:subTnLst>
                                </p:cTn>
                              </p:par>
                            </p:childTnLst>
                          </p:cTn>
                        </p:par>
                        <p:par>
                          <p:cTn id="136" fill="hold" nodeType="afterGroup">
                            <p:stCondLst>
                              <p:cond delay="851000"/>
                            </p:stCondLst>
                            <p:childTnLst>
                              <p:par>
                                <p:cTn id="137" presetID="55" presetClass="entr" presetSubtype="0" fill="hold" grpId="0" nodeType="afterEffect">
                                  <p:stCondLst>
                                    <p:cond delay="0"/>
                                  </p:stCondLst>
                                  <p:childTnLst>
                                    <p:set>
                                      <p:cBhvr>
                                        <p:cTn id="138" dur="1" fill="hold">
                                          <p:stCondLst>
                                            <p:cond delay="0"/>
                                          </p:stCondLst>
                                        </p:cTn>
                                        <p:tgtEl>
                                          <p:spTgt spid="25833"/>
                                        </p:tgtEl>
                                        <p:attrNameLst>
                                          <p:attrName>style.visibility</p:attrName>
                                        </p:attrNameLst>
                                      </p:cBhvr>
                                      <p:to>
                                        <p:strVal val="visible"/>
                                      </p:to>
                                    </p:set>
                                    <p:anim calcmode="lin" valueType="num">
                                      <p:cBhvr>
                                        <p:cTn id="139" dur="1000" fill="hold"/>
                                        <p:tgtEl>
                                          <p:spTgt spid="25833"/>
                                        </p:tgtEl>
                                        <p:attrNameLst>
                                          <p:attrName>ppt_w</p:attrName>
                                        </p:attrNameLst>
                                      </p:cBhvr>
                                      <p:tavLst>
                                        <p:tav tm="0">
                                          <p:val>
                                            <p:strVal val="#ppt_w*0.70"/>
                                          </p:val>
                                        </p:tav>
                                        <p:tav tm="100000">
                                          <p:val>
                                            <p:strVal val="#ppt_w"/>
                                          </p:val>
                                        </p:tav>
                                      </p:tavLst>
                                    </p:anim>
                                    <p:anim calcmode="lin" valueType="num">
                                      <p:cBhvr>
                                        <p:cTn id="140" dur="1000" fill="hold"/>
                                        <p:tgtEl>
                                          <p:spTgt spid="25833"/>
                                        </p:tgtEl>
                                        <p:attrNameLst>
                                          <p:attrName>ppt_h</p:attrName>
                                        </p:attrNameLst>
                                      </p:cBhvr>
                                      <p:tavLst>
                                        <p:tav tm="0">
                                          <p:val>
                                            <p:strVal val="#ppt_h"/>
                                          </p:val>
                                        </p:tav>
                                        <p:tav tm="100000">
                                          <p:val>
                                            <p:strVal val="#ppt_h"/>
                                          </p:val>
                                        </p:tav>
                                      </p:tavLst>
                                    </p:anim>
                                    <p:animEffect transition="in" filter="fade">
                                      <p:cBhvr>
                                        <p:cTn id="141" dur="1000"/>
                                        <p:tgtEl>
                                          <p:spTgt spid="25833"/>
                                        </p:tgtEl>
                                      </p:cBhvr>
                                    </p:animEffect>
                                  </p:childTnLst>
                                  <p:subTnLst>
                                    <p:set>
                                      <p:cBhvr override="childStyle">
                                        <p:cTn dur="1" fill="hold" display="0" masterRel="sameClick" afterEffect="1">
                                          <p:stCondLst>
                                            <p:cond evt="end" delay="0">
                                              <p:tn val="137"/>
                                            </p:cond>
                                          </p:stCondLst>
                                        </p:cTn>
                                        <p:tgtEl>
                                          <p:spTgt spid="25833"/>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2" name="Large_clock_tick.wav"/>
                                        </p:tgtEl>
                                      </p:cMediaNode>
                                    </p:audio>
                                  </p:subTnLst>
                                </p:cTn>
                              </p:par>
                            </p:childTnLst>
                          </p:cTn>
                        </p:par>
                        <p:par>
                          <p:cTn id="142" fill="hold" nodeType="afterGroup">
                            <p:stCondLst>
                              <p:cond delay="852000"/>
                            </p:stCondLst>
                            <p:childTnLst>
                              <p:par>
                                <p:cTn id="143" presetID="55" presetClass="entr" presetSubtype="0" fill="hold" grpId="0" nodeType="afterEffect">
                                  <p:stCondLst>
                                    <p:cond delay="0"/>
                                  </p:stCondLst>
                                  <p:childTnLst>
                                    <p:set>
                                      <p:cBhvr>
                                        <p:cTn id="144" dur="1" fill="hold">
                                          <p:stCondLst>
                                            <p:cond delay="0"/>
                                          </p:stCondLst>
                                        </p:cTn>
                                        <p:tgtEl>
                                          <p:spTgt spid="25834"/>
                                        </p:tgtEl>
                                        <p:attrNameLst>
                                          <p:attrName>style.visibility</p:attrName>
                                        </p:attrNameLst>
                                      </p:cBhvr>
                                      <p:to>
                                        <p:strVal val="visible"/>
                                      </p:to>
                                    </p:set>
                                    <p:anim calcmode="lin" valueType="num">
                                      <p:cBhvr>
                                        <p:cTn id="145" dur="1000" fill="hold"/>
                                        <p:tgtEl>
                                          <p:spTgt spid="25834"/>
                                        </p:tgtEl>
                                        <p:attrNameLst>
                                          <p:attrName>ppt_w</p:attrName>
                                        </p:attrNameLst>
                                      </p:cBhvr>
                                      <p:tavLst>
                                        <p:tav tm="0">
                                          <p:val>
                                            <p:strVal val="#ppt_w*0.70"/>
                                          </p:val>
                                        </p:tav>
                                        <p:tav tm="100000">
                                          <p:val>
                                            <p:strVal val="#ppt_w"/>
                                          </p:val>
                                        </p:tav>
                                      </p:tavLst>
                                    </p:anim>
                                    <p:anim calcmode="lin" valueType="num">
                                      <p:cBhvr>
                                        <p:cTn id="146" dur="1000" fill="hold"/>
                                        <p:tgtEl>
                                          <p:spTgt spid="25834"/>
                                        </p:tgtEl>
                                        <p:attrNameLst>
                                          <p:attrName>ppt_h</p:attrName>
                                        </p:attrNameLst>
                                      </p:cBhvr>
                                      <p:tavLst>
                                        <p:tav tm="0">
                                          <p:val>
                                            <p:strVal val="#ppt_h"/>
                                          </p:val>
                                        </p:tav>
                                        <p:tav tm="100000">
                                          <p:val>
                                            <p:strVal val="#ppt_h"/>
                                          </p:val>
                                        </p:tav>
                                      </p:tavLst>
                                    </p:anim>
                                    <p:animEffect transition="in" filter="fade">
                                      <p:cBhvr>
                                        <p:cTn id="147" dur="1000"/>
                                        <p:tgtEl>
                                          <p:spTgt spid="25834"/>
                                        </p:tgtEl>
                                      </p:cBhvr>
                                    </p:animEffect>
                                  </p:childTnLst>
                                  <p:subTnLst>
                                    <p:set>
                                      <p:cBhvr override="childStyle">
                                        <p:cTn dur="1" fill="hold" display="0" masterRel="sameClick" afterEffect="1">
                                          <p:stCondLst>
                                            <p:cond evt="end" delay="0">
                                              <p:tn val="143"/>
                                            </p:cond>
                                          </p:stCondLst>
                                        </p:cTn>
                                        <p:tgtEl>
                                          <p:spTgt spid="25834"/>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2" name="Large_clock_tick.wav"/>
                                        </p:tgtEl>
                                      </p:cMediaNode>
                                    </p:audio>
                                  </p:subTnLst>
                                </p:cTn>
                              </p:par>
                            </p:childTnLst>
                          </p:cTn>
                        </p:par>
                        <p:par>
                          <p:cTn id="148" fill="hold" nodeType="afterGroup">
                            <p:stCondLst>
                              <p:cond delay="853000"/>
                            </p:stCondLst>
                            <p:childTnLst>
                              <p:par>
                                <p:cTn id="149" presetID="55" presetClass="entr" presetSubtype="0" fill="hold" grpId="0" nodeType="afterEffect">
                                  <p:stCondLst>
                                    <p:cond delay="0"/>
                                  </p:stCondLst>
                                  <p:childTnLst>
                                    <p:set>
                                      <p:cBhvr>
                                        <p:cTn id="150" dur="1" fill="hold">
                                          <p:stCondLst>
                                            <p:cond delay="0"/>
                                          </p:stCondLst>
                                        </p:cTn>
                                        <p:tgtEl>
                                          <p:spTgt spid="25835"/>
                                        </p:tgtEl>
                                        <p:attrNameLst>
                                          <p:attrName>style.visibility</p:attrName>
                                        </p:attrNameLst>
                                      </p:cBhvr>
                                      <p:to>
                                        <p:strVal val="visible"/>
                                      </p:to>
                                    </p:set>
                                    <p:anim calcmode="lin" valueType="num">
                                      <p:cBhvr>
                                        <p:cTn id="151" dur="1000" fill="hold"/>
                                        <p:tgtEl>
                                          <p:spTgt spid="25835"/>
                                        </p:tgtEl>
                                        <p:attrNameLst>
                                          <p:attrName>ppt_w</p:attrName>
                                        </p:attrNameLst>
                                      </p:cBhvr>
                                      <p:tavLst>
                                        <p:tav tm="0">
                                          <p:val>
                                            <p:strVal val="#ppt_w*0.70"/>
                                          </p:val>
                                        </p:tav>
                                        <p:tav tm="100000">
                                          <p:val>
                                            <p:strVal val="#ppt_w"/>
                                          </p:val>
                                        </p:tav>
                                      </p:tavLst>
                                    </p:anim>
                                    <p:anim calcmode="lin" valueType="num">
                                      <p:cBhvr>
                                        <p:cTn id="152" dur="1000" fill="hold"/>
                                        <p:tgtEl>
                                          <p:spTgt spid="25835"/>
                                        </p:tgtEl>
                                        <p:attrNameLst>
                                          <p:attrName>ppt_h</p:attrName>
                                        </p:attrNameLst>
                                      </p:cBhvr>
                                      <p:tavLst>
                                        <p:tav tm="0">
                                          <p:val>
                                            <p:strVal val="#ppt_h"/>
                                          </p:val>
                                        </p:tav>
                                        <p:tav tm="100000">
                                          <p:val>
                                            <p:strVal val="#ppt_h"/>
                                          </p:val>
                                        </p:tav>
                                      </p:tavLst>
                                    </p:anim>
                                    <p:animEffect transition="in" filter="fade">
                                      <p:cBhvr>
                                        <p:cTn id="153" dur="1000"/>
                                        <p:tgtEl>
                                          <p:spTgt spid="25835"/>
                                        </p:tgtEl>
                                      </p:cBhvr>
                                    </p:animEffect>
                                  </p:childTnLst>
                                  <p:subTnLst>
                                    <p:set>
                                      <p:cBhvr override="childStyle">
                                        <p:cTn dur="1" fill="hold" display="0" masterRel="sameClick" afterEffect="1">
                                          <p:stCondLst>
                                            <p:cond evt="end" delay="0">
                                              <p:tn val="149"/>
                                            </p:cond>
                                          </p:stCondLst>
                                        </p:cTn>
                                        <p:tgtEl>
                                          <p:spTgt spid="25835"/>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2" name="Large_clock_tick.wav"/>
                                        </p:tgtEl>
                                      </p:cMediaNode>
                                    </p:audio>
                                  </p:subTnLst>
                                </p:cTn>
                              </p:par>
                            </p:childTnLst>
                          </p:cTn>
                        </p:par>
                        <p:par>
                          <p:cTn id="154" fill="hold" nodeType="afterGroup">
                            <p:stCondLst>
                              <p:cond delay="854000"/>
                            </p:stCondLst>
                            <p:childTnLst>
                              <p:par>
                                <p:cTn id="155" presetID="55" presetClass="entr" presetSubtype="0" fill="hold" grpId="0" nodeType="afterEffect">
                                  <p:stCondLst>
                                    <p:cond delay="0"/>
                                  </p:stCondLst>
                                  <p:childTnLst>
                                    <p:set>
                                      <p:cBhvr>
                                        <p:cTn id="156" dur="1" fill="hold">
                                          <p:stCondLst>
                                            <p:cond delay="0"/>
                                          </p:stCondLst>
                                        </p:cTn>
                                        <p:tgtEl>
                                          <p:spTgt spid="25836"/>
                                        </p:tgtEl>
                                        <p:attrNameLst>
                                          <p:attrName>style.visibility</p:attrName>
                                        </p:attrNameLst>
                                      </p:cBhvr>
                                      <p:to>
                                        <p:strVal val="visible"/>
                                      </p:to>
                                    </p:set>
                                    <p:anim calcmode="lin" valueType="num">
                                      <p:cBhvr>
                                        <p:cTn id="157" dur="1000" fill="hold"/>
                                        <p:tgtEl>
                                          <p:spTgt spid="25836"/>
                                        </p:tgtEl>
                                        <p:attrNameLst>
                                          <p:attrName>ppt_w</p:attrName>
                                        </p:attrNameLst>
                                      </p:cBhvr>
                                      <p:tavLst>
                                        <p:tav tm="0">
                                          <p:val>
                                            <p:strVal val="#ppt_w*0.70"/>
                                          </p:val>
                                        </p:tav>
                                        <p:tav tm="100000">
                                          <p:val>
                                            <p:strVal val="#ppt_w"/>
                                          </p:val>
                                        </p:tav>
                                      </p:tavLst>
                                    </p:anim>
                                    <p:anim calcmode="lin" valueType="num">
                                      <p:cBhvr>
                                        <p:cTn id="158" dur="1000" fill="hold"/>
                                        <p:tgtEl>
                                          <p:spTgt spid="25836"/>
                                        </p:tgtEl>
                                        <p:attrNameLst>
                                          <p:attrName>ppt_h</p:attrName>
                                        </p:attrNameLst>
                                      </p:cBhvr>
                                      <p:tavLst>
                                        <p:tav tm="0">
                                          <p:val>
                                            <p:strVal val="#ppt_h"/>
                                          </p:val>
                                        </p:tav>
                                        <p:tav tm="100000">
                                          <p:val>
                                            <p:strVal val="#ppt_h"/>
                                          </p:val>
                                        </p:tav>
                                      </p:tavLst>
                                    </p:anim>
                                    <p:animEffect transition="in" filter="fade">
                                      <p:cBhvr>
                                        <p:cTn id="159" dur="1000"/>
                                        <p:tgtEl>
                                          <p:spTgt spid="25836"/>
                                        </p:tgtEl>
                                      </p:cBhvr>
                                    </p:animEffect>
                                  </p:childTnLst>
                                  <p:subTnLst>
                                    <p:set>
                                      <p:cBhvr override="childStyle">
                                        <p:cTn dur="1" fill="hold" display="0" masterRel="sameClick" afterEffect="1">
                                          <p:stCondLst>
                                            <p:cond evt="end" delay="0">
                                              <p:tn val="155"/>
                                            </p:cond>
                                          </p:stCondLst>
                                        </p:cTn>
                                        <p:tgtEl>
                                          <p:spTgt spid="25836"/>
                                        </p:tgtEl>
                                        <p:attrNameLst>
                                          <p:attrName>style.visibility</p:attrName>
                                        </p:attrNameLst>
                                      </p:cBhvr>
                                      <p:to>
                                        <p:strVal val="hidden"/>
                                      </p:to>
                                    </p:set>
                                    <p:audio>
                                      <p:cMediaNode>
                                        <p:cTn display="0" masterRel="sameClick">
                                          <p:stCondLst>
                                            <p:cond evt="begin" delay="0">
                                              <p:tn val="155"/>
                                            </p:cond>
                                          </p:stCondLst>
                                          <p:endCondLst>
                                            <p:cond evt="onStopAudio" delay="0">
                                              <p:tgtEl>
                                                <p:sldTgt/>
                                              </p:tgtEl>
                                            </p:cond>
                                          </p:endCondLst>
                                        </p:cTn>
                                        <p:tgtEl>
                                          <p:sndTgt r:embed="rId2" name="Large_clock_tick.wav"/>
                                        </p:tgtEl>
                                      </p:cMediaNode>
                                    </p:audio>
                                  </p:subTnLst>
                                </p:cTn>
                              </p:par>
                            </p:childTnLst>
                          </p:cTn>
                        </p:par>
                        <p:par>
                          <p:cTn id="160" fill="hold" nodeType="afterGroup">
                            <p:stCondLst>
                              <p:cond delay="855000"/>
                            </p:stCondLst>
                            <p:childTnLst>
                              <p:par>
                                <p:cTn id="161" presetID="55" presetClass="entr" presetSubtype="0" fill="hold" grpId="0" nodeType="afterEffect">
                                  <p:stCondLst>
                                    <p:cond delay="0"/>
                                  </p:stCondLst>
                                  <p:childTnLst>
                                    <p:set>
                                      <p:cBhvr>
                                        <p:cTn id="162" dur="1" fill="hold">
                                          <p:stCondLst>
                                            <p:cond delay="0"/>
                                          </p:stCondLst>
                                        </p:cTn>
                                        <p:tgtEl>
                                          <p:spTgt spid="25837"/>
                                        </p:tgtEl>
                                        <p:attrNameLst>
                                          <p:attrName>style.visibility</p:attrName>
                                        </p:attrNameLst>
                                      </p:cBhvr>
                                      <p:to>
                                        <p:strVal val="visible"/>
                                      </p:to>
                                    </p:set>
                                    <p:anim calcmode="lin" valueType="num">
                                      <p:cBhvr>
                                        <p:cTn id="163" dur="1000" fill="hold"/>
                                        <p:tgtEl>
                                          <p:spTgt spid="25837"/>
                                        </p:tgtEl>
                                        <p:attrNameLst>
                                          <p:attrName>ppt_w</p:attrName>
                                        </p:attrNameLst>
                                      </p:cBhvr>
                                      <p:tavLst>
                                        <p:tav tm="0">
                                          <p:val>
                                            <p:strVal val="#ppt_w*0.70"/>
                                          </p:val>
                                        </p:tav>
                                        <p:tav tm="100000">
                                          <p:val>
                                            <p:strVal val="#ppt_w"/>
                                          </p:val>
                                        </p:tav>
                                      </p:tavLst>
                                    </p:anim>
                                    <p:anim calcmode="lin" valueType="num">
                                      <p:cBhvr>
                                        <p:cTn id="164" dur="1000" fill="hold"/>
                                        <p:tgtEl>
                                          <p:spTgt spid="25837"/>
                                        </p:tgtEl>
                                        <p:attrNameLst>
                                          <p:attrName>ppt_h</p:attrName>
                                        </p:attrNameLst>
                                      </p:cBhvr>
                                      <p:tavLst>
                                        <p:tav tm="0">
                                          <p:val>
                                            <p:strVal val="#ppt_h"/>
                                          </p:val>
                                        </p:tav>
                                        <p:tav tm="100000">
                                          <p:val>
                                            <p:strVal val="#ppt_h"/>
                                          </p:val>
                                        </p:tav>
                                      </p:tavLst>
                                    </p:anim>
                                    <p:animEffect transition="in" filter="fade">
                                      <p:cBhvr>
                                        <p:cTn id="165" dur="1000"/>
                                        <p:tgtEl>
                                          <p:spTgt spid="25837"/>
                                        </p:tgtEl>
                                      </p:cBhvr>
                                    </p:animEffect>
                                  </p:childTnLst>
                                  <p:subTnLst>
                                    <p:set>
                                      <p:cBhvr override="childStyle">
                                        <p:cTn dur="1" fill="hold" display="0" masterRel="sameClick" afterEffect="1">
                                          <p:stCondLst>
                                            <p:cond evt="end" delay="0">
                                              <p:tn val="161"/>
                                            </p:cond>
                                          </p:stCondLst>
                                        </p:cTn>
                                        <p:tgtEl>
                                          <p:spTgt spid="25837"/>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2" name="Large_clock_tick.wav"/>
                                        </p:tgtEl>
                                      </p:cMediaNode>
                                    </p:audio>
                                  </p:subTnLst>
                                </p:cTn>
                              </p:par>
                            </p:childTnLst>
                          </p:cTn>
                        </p:par>
                        <p:par>
                          <p:cTn id="166" fill="hold" nodeType="afterGroup">
                            <p:stCondLst>
                              <p:cond delay="856000"/>
                            </p:stCondLst>
                            <p:childTnLst>
                              <p:par>
                                <p:cTn id="167" presetID="55" presetClass="entr" presetSubtype="0" fill="hold" grpId="0" nodeType="afterEffect">
                                  <p:stCondLst>
                                    <p:cond delay="0"/>
                                  </p:stCondLst>
                                  <p:childTnLst>
                                    <p:set>
                                      <p:cBhvr>
                                        <p:cTn id="168" dur="1" fill="hold">
                                          <p:stCondLst>
                                            <p:cond delay="0"/>
                                          </p:stCondLst>
                                        </p:cTn>
                                        <p:tgtEl>
                                          <p:spTgt spid="25838"/>
                                        </p:tgtEl>
                                        <p:attrNameLst>
                                          <p:attrName>style.visibility</p:attrName>
                                        </p:attrNameLst>
                                      </p:cBhvr>
                                      <p:to>
                                        <p:strVal val="visible"/>
                                      </p:to>
                                    </p:set>
                                    <p:anim calcmode="lin" valueType="num">
                                      <p:cBhvr>
                                        <p:cTn id="169" dur="1000" fill="hold"/>
                                        <p:tgtEl>
                                          <p:spTgt spid="25838"/>
                                        </p:tgtEl>
                                        <p:attrNameLst>
                                          <p:attrName>ppt_w</p:attrName>
                                        </p:attrNameLst>
                                      </p:cBhvr>
                                      <p:tavLst>
                                        <p:tav tm="0">
                                          <p:val>
                                            <p:strVal val="#ppt_w*0.70"/>
                                          </p:val>
                                        </p:tav>
                                        <p:tav tm="100000">
                                          <p:val>
                                            <p:strVal val="#ppt_w"/>
                                          </p:val>
                                        </p:tav>
                                      </p:tavLst>
                                    </p:anim>
                                    <p:anim calcmode="lin" valueType="num">
                                      <p:cBhvr>
                                        <p:cTn id="170" dur="1000" fill="hold"/>
                                        <p:tgtEl>
                                          <p:spTgt spid="25838"/>
                                        </p:tgtEl>
                                        <p:attrNameLst>
                                          <p:attrName>ppt_h</p:attrName>
                                        </p:attrNameLst>
                                      </p:cBhvr>
                                      <p:tavLst>
                                        <p:tav tm="0">
                                          <p:val>
                                            <p:strVal val="#ppt_h"/>
                                          </p:val>
                                        </p:tav>
                                        <p:tav tm="100000">
                                          <p:val>
                                            <p:strVal val="#ppt_h"/>
                                          </p:val>
                                        </p:tav>
                                      </p:tavLst>
                                    </p:anim>
                                    <p:animEffect transition="in" filter="fade">
                                      <p:cBhvr>
                                        <p:cTn id="171" dur="1000"/>
                                        <p:tgtEl>
                                          <p:spTgt spid="25838"/>
                                        </p:tgtEl>
                                      </p:cBhvr>
                                    </p:animEffect>
                                  </p:childTnLst>
                                  <p:subTnLst>
                                    <p:set>
                                      <p:cBhvr override="childStyle">
                                        <p:cTn dur="1" fill="hold" display="0" masterRel="sameClick" afterEffect="1">
                                          <p:stCondLst>
                                            <p:cond evt="end" delay="0">
                                              <p:tn val="167"/>
                                            </p:cond>
                                          </p:stCondLst>
                                        </p:cTn>
                                        <p:tgtEl>
                                          <p:spTgt spid="25838"/>
                                        </p:tgtEl>
                                        <p:attrNameLst>
                                          <p:attrName>style.visibility</p:attrName>
                                        </p:attrNameLst>
                                      </p:cBhvr>
                                      <p:to>
                                        <p:strVal val="hidden"/>
                                      </p:to>
                                    </p:set>
                                    <p:audio>
                                      <p:cMediaNode>
                                        <p:cTn display="0" masterRel="sameClick">
                                          <p:stCondLst>
                                            <p:cond evt="begin" delay="0">
                                              <p:tn val="167"/>
                                            </p:cond>
                                          </p:stCondLst>
                                          <p:endCondLst>
                                            <p:cond evt="onStopAudio" delay="0">
                                              <p:tgtEl>
                                                <p:sldTgt/>
                                              </p:tgtEl>
                                            </p:cond>
                                          </p:endCondLst>
                                        </p:cTn>
                                        <p:tgtEl>
                                          <p:sndTgt r:embed="rId2" name="Large_clock_tick.wav"/>
                                        </p:tgtEl>
                                      </p:cMediaNode>
                                    </p:audio>
                                  </p:subTnLst>
                                </p:cTn>
                              </p:par>
                            </p:childTnLst>
                          </p:cTn>
                        </p:par>
                        <p:par>
                          <p:cTn id="172" fill="hold" nodeType="afterGroup">
                            <p:stCondLst>
                              <p:cond delay="857000"/>
                            </p:stCondLst>
                            <p:childTnLst>
                              <p:par>
                                <p:cTn id="173" presetID="55" presetClass="entr" presetSubtype="0" fill="hold" grpId="0" nodeType="afterEffect">
                                  <p:stCondLst>
                                    <p:cond delay="0"/>
                                  </p:stCondLst>
                                  <p:childTnLst>
                                    <p:set>
                                      <p:cBhvr>
                                        <p:cTn id="174" dur="1" fill="hold">
                                          <p:stCondLst>
                                            <p:cond delay="0"/>
                                          </p:stCondLst>
                                        </p:cTn>
                                        <p:tgtEl>
                                          <p:spTgt spid="25839"/>
                                        </p:tgtEl>
                                        <p:attrNameLst>
                                          <p:attrName>style.visibility</p:attrName>
                                        </p:attrNameLst>
                                      </p:cBhvr>
                                      <p:to>
                                        <p:strVal val="visible"/>
                                      </p:to>
                                    </p:set>
                                    <p:anim calcmode="lin" valueType="num">
                                      <p:cBhvr>
                                        <p:cTn id="175" dur="1000" fill="hold"/>
                                        <p:tgtEl>
                                          <p:spTgt spid="25839"/>
                                        </p:tgtEl>
                                        <p:attrNameLst>
                                          <p:attrName>ppt_w</p:attrName>
                                        </p:attrNameLst>
                                      </p:cBhvr>
                                      <p:tavLst>
                                        <p:tav tm="0">
                                          <p:val>
                                            <p:strVal val="#ppt_w*0.70"/>
                                          </p:val>
                                        </p:tav>
                                        <p:tav tm="100000">
                                          <p:val>
                                            <p:strVal val="#ppt_w"/>
                                          </p:val>
                                        </p:tav>
                                      </p:tavLst>
                                    </p:anim>
                                    <p:anim calcmode="lin" valueType="num">
                                      <p:cBhvr>
                                        <p:cTn id="176" dur="1000" fill="hold"/>
                                        <p:tgtEl>
                                          <p:spTgt spid="25839"/>
                                        </p:tgtEl>
                                        <p:attrNameLst>
                                          <p:attrName>ppt_h</p:attrName>
                                        </p:attrNameLst>
                                      </p:cBhvr>
                                      <p:tavLst>
                                        <p:tav tm="0">
                                          <p:val>
                                            <p:strVal val="#ppt_h"/>
                                          </p:val>
                                        </p:tav>
                                        <p:tav tm="100000">
                                          <p:val>
                                            <p:strVal val="#ppt_h"/>
                                          </p:val>
                                        </p:tav>
                                      </p:tavLst>
                                    </p:anim>
                                    <p:animEffect transition="in" filter="fade">
                                      <p:cBhvr>
                                        <p:cTn id="177" dur="1000"/>
                                        <p:tgtEl>
                                          <p:spTgt spid="25839"/>
                                        </p:tgtEl>
                                      </p:cBhvr>
                                    </p:animEffect>
                                  </p:childTnLst>
                                  <p:subTnLst>
                                    <p:set>
                                      <p:cBhvr override="childStyle">
                                        <p:cTn dur="1" fill="hold" display="0" masterRel="sameClick" afterEffect="1">
                                          <p:stCondLst>
                                            <p:cond evt="end" delay="0">
                                              <p:tn val="173"/>
                                            </p:cond>
                                          </p:stCondLst>
                                        </p:cTn>
                                        <p:tgtEl>
                                          <p:spTgt spid="25839"/>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2" name="Large_clock_tick.wav"/>
                                        </p:tgtEl>
                                      </p:cMediaNode>
                                    </p:audio>
                                  </p:subTnLst>
                                </p:cTn>
                              </p:par>
                            </p:childTnLst>
                          </p:cTn>
                        </p:par>
                        <p:par>
                          <p:cTn id="178" fill="hold" nodeType="afterGroup">
                            <p:stCondLst>
                              <p:cond delay="858000"/>
                            </p:stCondLst>
                            <p:childTnLst>
                              <p:par>
                                <p:cTn id="179" presetID="55" presetClass="entr" presetSubtype="0" fill="hold" grpId="0" nodeType="afterEffect">
                                  <p:stCondLst>
                                    <p:cond delay="0"/>
                                  </p:stCondLst>
                                  <p:childTnLst>
                                    <p:set>
                                      <p:cBhvr>
                                        <p:cTn id="180" dur="1" fill="hold">
                                          <p:stCondLst>
                                            <p:cond delay="0"/>
                                          </p:stCondLst>
                                        </p:cTn>
                                        <p:tgtEl>
                                          <p:spTgt spid="25840"/>
                                        </p:tgtEl>
                                        <p:attrNameLst>
                                          <p:attrName>style.visibility</p:attrName>
                                        </p:attrNameLst>
                                      </p:cBhvr>
                                      <p:to>
                                        <p:strVal val="visible"/>
                                      </p:to>
                                    </p:set>
                                    <p:anim calcmode="lin" valueType="num">
                                      <p:cBhvr>
                                        <p:cTn id="181" dur="1000" fill="hold"/>
                                        <p:tgtEl>
                                          <p:spTgt spid="25840"/>
                                        </p:tgtEl>
                                        <p:attrNameLst>
                                          <p:attrName>ppt_w</p:attrName>
                                        </p:attrNameLst>
                                      </p:cBhvr>
                                      <p:tavLst>
                                        <p:tav tm="0">
                                          <p:val>
                                            <p:strVal val="#ppt_w*0.70"/>
                                          </p:val>
                                        </p:tav>
                                        <p:tav tm="100000">
                                          <p:val>
                                            <p:strVal val="#ppt_w"/>
                                          </p:val>
                                        </p:tav>
                                      </p:tavLst>
                                    </p:anim>
                                    <p:anim calcmode="lin" valueType="num">
                                      <p:cBhvr>
                                        <p:cTn id="182" dur="1000" fill="hold"/>
                                        <p:tgtEl>
                                          <p:spTgt spid="25840"/>
                                        </p:tgtEl>
                                        <p:attrNameLst>
                                          <p:attrName>ppt_h</p:attrName>
                                        </p:attrNameLst>
                                      </p:cBhvr>
                                      <p:tavLst>
                                        <p:tav tm="0">
                                          <p:val>
                                            <p:strVal val="#ppt_h"/>
                                          </p:val>
                                        </p:tav>
                                        <p:tav tm="100000">
                                          <p:val>
                                            <p:strVal val="#ppt_h"/>
                                          </p:val>
                                        </p:tav>
                                      </p:tavLst>
                                    </p:anim>
                                    <p:animEffect transition="in" filter="fade">
                                      <p:cBhvr>
                                        <p:cTn id="183" dur="1000"/>
                                        <p:tgtEl>
                                          <p:spTgt spid="25840"/>
                                        </p:tgtEl>
                                      </p:cBhvr>
                                    </p:animEffect>
                                  </p:childTnLst>
                                  <p:subTnLst>
                                    <p:set>
                                      <p:cBhvr override="childStyle">
                                        <p:cTn dur="1" fill="hold" display="0" masterRel="sameClick" afterEffect="1">
                                          <p:stCondLst>
                                            <p:cond evt="end" delay="0">
                                              <p:tn val="179"/>
                                            </p:cond>
                                          </p:stCondLst>
                                        </p:cTn>
                                        <p:tgtEl>
                                          <p:spTgt spid="25840"/>
                                        </p:tgtEl>
                                        <p:attrNameLst>
                                          <p:attrName>style.visibility</p:attrName>
                                        </p:attrNameLst>
                                      </p:cBhvr>
                                      <p:to>
                                        <p:strVal val="hidden"/>
                                      </p:to>
                                    </p:set>
                                    <p:audio>
                                      <p:cMediaNode>
                                        <p:cTn display="0" masterRel="sameClick">
                                          <p:stCondLst>
                                            <p:cond evt="begin" delay="0">
                                              <p:tn val="179"/>
                                            </p:cond>
                                          </p:stCondLst>
                                          <p:endCondLst>
                                            <p:cond evt="onStopAudio" delay="0">
                                              <p:tgtEl>
                                                <p:sldTgt/>
                                              </p:tgtEl>
                                            </p:cond>
                                          </p:endCondLst>
                                        </p:cTn>
                                        <p:tgtEl>
                                          <p:sndTgt r:embed="rId2" name="Large_clock_tick.wav"/>
                                        </p:tgtEl>
                                      </p:cMediaNode>
                                    </p:audio>
                                  </p:subTnLst>
                                </p:cTn>
                              </p:par>
                            </p:childTnLst>
                          </p:cTn>
                        </p:par>
                        <p:par>
                          <p:cTn id="184" fill="hold" nodeType="afterGroup">
                            <p:stCondLst>
                              <p:cond delay="859000"/>
                            </p:stCondLst>
                            <p:childTnLst>
                              <p:par>
                                <p:cTn id="185" presetID="55" presetClass="entr" presetSubtype="0" fill="hold" grpId="0" nodeType="afterEffect">
                                  <p:stCondLst>
                                    <p:cond delay="0"/>
                                  </p:stCondLst>
                                  <p:childTnLst>
                                    <p:set>
                                      <p:cBhvr>
                                        <p:cTn id="186" dur="1" fill="hold">
                                          <p:stCondLst>
                                            <p:cond delay="0"/>
                                          </p:stCondLst>
                                        </p:cTn>
                                        <p:tgtEl>
                                          <p:spTgt spid="25841"/>
                                        </p:tgtEl>
                                        <p:attrNameLst>
                                          <p:attrName>style.visibility</p:attrName>
                                        </p:attrNameLst>
                                      </p:cBhvr>
                                      <p:to>
                                        <p:strVal val="visible"/>
                                      </p:to>
                                    </p:set>
                                    <p:anim calcmode="lin" valueType="num">
                                      <p:cBhvr>
                                        <p:cTn id="187" dur="1000" fill="hold"/>
                                        <p:tgtEl>
                                          <p:spTgt spid="25841"/>
                                        </p:tgtEl>
                                        <p:attrNameLst>
                                          <p:attrName>ppt_w</p:attrName>
                                        </p:attrNameLst>
                                      </p:cBhvr>
                                      <p:tavLst>
                                        <p:tav tm="0">
                                          <p:val>
                                            <p:strVal val="#ppt_w*0.70"/>
                                          </p:val>
                                        </p:tav>
                                        <p:tav tm="100000">
                                          <p:val>
                                            <p:strVal val="#ppt_w"/>
                                          </p:val>
                                        </p:tav>
                                      </p:tavLst>
                                    </p:anim>
                                    <p:anim calcmode="lin" valueType="num">
                                      <p:cBhvr>
                                        <p:cTn id="188" dur="1000" fill="hold"/>
                                        <p:tgtEl>
                                          <p:spTgt spid="25841"/>
                                        </p:tgtEl>
                                        <p:attrNameLst>
                                          <p:attrName>ppt_h</p:attrName>
                                        </p:attrNameLst>
                                      </p:cBhvr>
                                      <p:tavLst>
                                        <p:tav tm="0">
                                          <p:val>
                                            <p:strVal val="#ppt_h"/>
                                          </p:val>
                                        </p:tav>
                                        <p:tav tm="100000">
                                          <p:val>
                                            <p:strVal val="#ppt_h"/>
                                          </p:val>
                                        </p:tav>
                                      </p:tavLst>
                                    </p:anim>
                                    <p:animEffect transition="in" filter="fade">
                                      <p:cBhvr>
                                        <p:cTn id="189" dur="1000"/>
                                        <p:tgtEl>
                                          <p:spTgt spid="25841"/>
                                        </p:tgtEl>
                                      </p:cBhvr>
                                    </p:animEffect>
                                  </p:childTnLst>
                                  <p:subTnLst>
                                    <p:set>
                                      <p:cBhvr override="childStyle">
                                        <p:cTn dur="1" fill="hold" display="0" masterRel="sameClick" afterEffect="1">
                                          <p:stCondLst>
                                            <p:cond evt="end" delay="0">
                                              <p:tn val="185"/>
                                            </p:cond>
                                          </p:stCondLst>
                                        </p:cTn>
                                        <p:tgtEl>
                                          <p:spTgt spid="25841"/>
                                        </p:tgtEl>
                                        <p:attrNameLst>
                                          <p:attrName>style.visibility</p:attrName>
                                        </p:attrNameLst>
                                      </p:cBhvr>
                                      <p:to>
                                        <p:strVal val="hidden"/>
                                      </p:to>
                                    </p:set>
                                    <p:audio>
                                      <p:cMediaNode>
                                        <p:cTn display="0" masterRel="sameClick">
                                          <p:stCondLst>
                                            <p:cond evt="begin" delay="0">
                                              <p:tn val="185"/>
                                            </p:cond>
                                          </p:stCondLst>
                                          <p:endCondLst>
                                            <p:cond evt="onStopAudio" delay="0">
                                              <p:tgtEl>
                                                <p:sldTgt/>
                                              </p:tgtEl>
                                            </p:cond>
                                          </p:endCondLst>
                                        </p:cTn>
                                        <p:tgtEl>
                                          <p:sndTgt r:embed="rId2" name="Large_clock_tick.wav"/>
                                        </p:tgtEl>
                                      </p:cMediaNode>
                                    </p:audio>
                                  </p:subTnLst>
                                </p:cTn>
                              </p:par>
                            </p:childTnLst>
                          </p:cTn>
                        </p:par>
                        <p:par>
                          <p:cTn id="190" fill="hold" nodeType="afterGroup">
                            <p:stCondLst>
                              <p:cond delay="860000"/>
                            </p:stCondLst>
                            <p:childTnLst>
                              <p:par>
                                <p:cTn id="191" presetID="55" presetClass="entr" presetSubtype="0" fill="hold" grpId="0" nodeType="afterEffect">
                                  <p:stCondLst>
                                    <p:cond delay="0"/>
                                  </p:stCondLst>
                                  <p:childTnLst>
                                    <p:set>
                                      <p:cBhvr>
                                        <p:cTn id="192" dur="1" fill="hold">
                                          <p:stCondLst>
                                            <p:cond delay="0"/>
                                          </p:stCondLst>
                                        </p:cTn>
                                        <p:tgtEl>
                                          <p:spTgt spid="25842"/>
                                        </p:tgtEl>
                                        <p:attrNameLst>
                                          <p:attrName>style.visibility</p:attrName>
                                        </p:attrNameLst>
                                      </p:cBhvr>
                                      <p:to>
                                        <p:strVal val="visible"/>
                                      </p:to>
                                    </p:set>
                                    <p:anim calcmode="lin" valueType="num">
                                      <p:cBhvr>
                                        <p:cTn id="193" dur="1000" fill="hold"/>
                                        <p:tgtEl>
                                          <p:spTgt spid="25842"/>
                                        </p:tgtEl>
                                        <p:attrNameLst>
                                          <p:attrName>ppt_w</p:attrName>
                                        </p:attrNameLst>
                                      </p:cBhvr>
                                      <p:tavLst>
                                        <p:tav tm="0">
                                          <p:val>
                                            <p:strVal val="#ppt_w*0.70"/>
                                          </p:val>
                                        </p:tav>
                                        <p:tav tm="100000">
                                          <p:val>
                                            <p:strVal val="#ppt_w"/>
                                          </p:val>
                                        </p:tav>
                                      </p:tavLst>
                                    </p:anim>
                                    <p:anim calcmode="lin" valueType="num">
                                      <p:cBhvr>
                                        <p:cTn id="194" dur="1000" fill="hold"/>
                                        <p:tgtEl>
                                          <p:spTgt spid="25842"/>
                                        </p:tgtEl>
                                        <p:attrNameLst>
                                          <p:attrName>ppt_h</p:attrName>
                                        </p:attrNameLst>
                                      </p:cBhvr>
                                      <p:tavLst>
                                        <p:tav tm="0">
                                          <p:val>
                                            <p:strVal val="#ppt_h"/>
                                          </p:val>
                                        </p:tav>
                                        <p:tav tm="100000">
                                          <p:val>
                                            <p:strVal val="#ppt_h"/>
                                          </p:val>
                                        </p:tav>
                                      </p:tavLst>
                                    </p:anim>
                                    <p:animEffect transition="in" filter="fade">
                                      <p:cBhvr>
                                        <p:cTn id="195" dur="1000"/>
                                        <p:tgtEl>
                                          <p:spTgt spid="25842"/>
                                        </p:tgtEl>
                                      </p:cBhvr>
                                    </p:animEffect>
                                  </p:childTnLst>
                                  <p:subTnLst>
                                    <p:set>
                                      <p:cBhvr override="childStyle">
                                        <p:cTn dur="1" fill="hold" display="0" masterRel="sameClick" afterEffect="1">
                                          <p:stCondLst>
                                            <p:cond evt="end" delay="0">
                                              <p:tn val="191"/>
                                            </p:cond>
                                          </p:stCondLst>
                                        </p:cTn>
                                        <p:tgtEl>
                                          <p:spTgt spid="25842"/>
                                        </p:tgtEl>
                                        <p:attrNameLst>
                                          <p:attrName>style.visibility</p:attrName>
                                        </p:attrNameLst>
                                      </p:cBhvr>
                                      <p:to>
                                        <p:strVal val="hidden"/>
                                      </p:to>
                                    </p:set>
                                    <p:audio>
                                      <p:cMediaNode>
                                        <p:cTn display="0" masterRel="sameClick">
                                          <p:stCondLst>
                                            <p:cond evt="begin" delay="0">
                                              <p:tn val="191"/>
                                            </p:cond>
                                          </p:stCondLst>
                                          <p:endCondLst>
                                            <p:cond evt="onStopAudio" delay="0">
                                              <p:tgtEl>
                                                <p:sldTgt/>
                                              </p:tgtEl>
                                            </p:cond>
                                          </p:endCondLst>
                                        </p:cTn>
                                        <p:tgtEl>
                                          <p:sndTgt r:embed="rId2" name="Large_clock_tick.wav"/>
                                        </p:tgtEl>
                                      </p:cMediaNode>
                                    </p:audio>
                                  </p:subTnLst>
                                </p:cTn>
                              </p:par>
                            </p:childTnLst>
                          </p:cTn>
                        </p:par>
                        <p:par>
                          <p:cTn id="196" fill="hold" nodeType="afterGroup">
                            <p:stCondLst>
                              <p:cond delay="861000"/>
                            </p:stCondLst>
                            <p:childTnLst>
                              <p:par>
                                <p:cTn id="197" presetID="55" presetClass="entr" presetSubtype="0" fill="hold" grpId="0" nodeType="afterEffect">
                                  <p:stCondLst>
                                    <p:cond delay="0"/>
                                  </p:stCondLst>
                                  <p:childTnLst>
                                    <p:set>
                                      <p:cBhvr>
                                        <p:cTn id="198" dur="1" fill="hold">
                                          <p:stCondLst>
                                            <p:cond delay="0"/>
                                          </p:stCondLst>
                                        </p:cTn>
                                        <p:tgtEl>
                                          <p:spTgt spid="25843"/>
                                        </p:tgtEl>
                                        <p:attrNameLst>
                                          <p:attrName>style.visibility</p:attrName>
                                        </p:attrNameLst>
                                      </p:cBhvr>
                                      <p:to>
                                        <p:strVal val="visible"/>
                                      </p:to>
                                    </p:set>
                                    <p:anim calcmode="lin" valueType="num">
                                      <p:cBhvr>
                                        <p:cTn id="199" dur="1000" fill="hold"/>
                                        <p:tgtEl>
                                          <p:spTgt spid="25843"/>
                                        </p:tgtEl>
                                        <p:attrNameLst>
                                          <p:attrName>ppt_w</p:attrName>
                                        </p:attrNameLst>
                                      </p:cBhvr>
                                      <p:tavLst>
                                        <p:tav tm="0">
                                          <p:val>
                                            <p:strVal val="#ppt_w*0.70"/>
                                          </p:val>
                                        </p:tav>
                                        <p:tav tm="100000">
                                          <p:val>
                                            <p:strVal val="#ppt_w"/>
                                          </p:val>
                                        </p:tav>
                                      </p:tavLst>
                                    </p:anim>
                                    <p:anim calcmode="lin" valueType="num">
                                      <p:cBhvr>
                                        <p:cTn id="200" dur="1000" fill="hold"/>
                                        <p:tgtEl>
                                          <p:spTgt spid="25843"/>
                                        </p:tgtEl>
                                        <p:attrNameLst>
                                          <p:attrName>ppt_h</p:attrName>
                                        </p:attrNameLst>
                                      </p:cBhvr>
                                      <p:tavLst>
                                        <p:tav tm="0">
                                          <p:val>
                                            <p:strVal val="#ppt_h"/>
                                          </p:val>
                                        </p:tav>
                                        <p:tav tm="100000">
                                          <p:val>
                                            <p:strVal val="#ppt_h"/>
                                          </p:val>
                                        </p:tav>
                                      </p:tavLst>
                                    </p:anim>
                                    <p:animEffect transition="in" filter="fade">
                                      <p:cBhvr>
                                        <p:cTn id="201" dur="1000"/>
                                        <p:tgtEl>
                                          <p:spTgt spid="25843"/>
                                        </p:tgtEl>
                                      </p:cBhvr>
                                    </p:animEffect>
                                  </p:childTnLst>
                                  <p:subTnLst>
                                    <p:set>
                                      <p:cBhvr override="childStyle">
                                        <p:cTn dur="1" fill="hold" display="0" masterRel="sameClick" afterEffect="1">
                                          <p:stCondLst>
                                            <p:cond evt="end" delay="0">
                                              <p:tn val="197"/>
                                            </p:cond>
                                          </p:stCondLst>
                                        </p:cTn>
                                        <p:tgtEl>
                                          <p:spTgt spid="25843"/>
                                        </p:tgtEl>
                                        <p:attrNameLst>
                                          <p:attrName>style.visibility</p:attrName>
                                        </p:attrNameLst>
                                      </p:cBhvr>
                                      <p:to>
                                        <p:strVal val="hidden"/>
                                      </p:to>
                                    </p:set>
                                    <p:audio>
                                      <p:cMediaNode>
                                        <p:cTn display="0" masterRel="sameClick">
                                          <p:stCondLst>
                                            <p:cond evt="begin" delay="0">
                                              <p:tn val="197"/>
                                            </p:cond>
                                          </p:stCondLst>
                                          <p:endCondLst>
                                            <p:cond evt="onStopAudio" delay="0">
                                              <p:tgtEl>
                                                <p:sldTgt/>
                                              </p:tgtEl>
                                            </p:cond>
                                          </p:endCondLst>
                                        </p:cTn>
                                        <p:tgtEl>
                                          <p:sndTgt r:embed="rId2" name="Large_clock_tick.wav"/>
                                        </p:tgtEl>
                                      </p:cMediaNode>
                                    </p:audio>
                                  </p:subTnLst>
                                </p:cTn>
                              </p:par>
                            </p:childTnLst>
                          </p:cTn>
                        </p:par>
                        <p:par>
                          <p:cTn id="202" fill="hold" nodeType="afterGroup">
                            <p:stCondLst>
                              <p:cond delay="862000"/>
                            </p:stCondLst>
                            <p:childTnLst>
                              <p:par>
                                <p:cTn id="203" presetID="55" presetClass="entr" presetSubtype="0" fill="hold" grpId="0" nodeType="afterEffect">
                                  <p:stCondLst>
                                    <p:cond delay="0"/>
                                  </p:stCondLst>
                                  <p:childTnLst>
                                    <p:set>
                                      <p:cBhvr>
                                        <p:cTn id="204" dur="1" fill="hold">
                                          <p:stCondLst>
                                            <p:cond delay="0"/>
                                          </p:stCondLst>
                                        </p:cTn>
                                        <p:tgtEl>
                                          <p:spTgt spid="25844"/>
                                        </p:tgtEl>
                                        <p:attrNameLst>
                                          <p:attrName>style.visibility</p:attrName>
                                        </p:attrNameLst>
                                      </p:cBhvr>
                                      <p:to>
                                        <p:strVal val="visible"/>
                                      </p:to>
                                    </p:set>
                                    <p:anim calcmode="lin" valueType="num">
                                      <p:cBhvr>
                                        <p:cTn id="205" dur="1000" fill="hold"/>
                                        <p:tgtEl>
                                          <p:spTgt spid="25844"/>
                                        </p:tgtEl>
                                        <p:attrNameLst>
                                          <p:attrName>ppt_w</p:attrName>
                                        </p:attrNameLst>
                                      </p:cBhvr>
                                      <p:tavLst>
                                        <p:tav tm="0">
                                          <p:val>
                                            <p:strVal val="#ppt_w*0.70"/>
                                          </p:val>
                                        </p:tav>
                                        <p:tav tm="100000">
                                          <p:val>
                                            <p:strVal val="#ppt_w"/>
                                          </p:val>
                                        </p:tav>
                                      </p:tavLst>
                                    </p:anim>
                                    <p:anim calcmode="lin" valueType="num">
                                      <p:cBhvr>
                                        <p:cTn id="206" dur="1000" fill="hold"/>
                                        <p:tgtEl>
                                          <p:spTgt spid="25844"/>
                                        </p:tgtEl>
                                        <p:attrNameLst>
                                          <p:attrName>ppt_h</p:attrName>
                                        </p:attrNameLst>
                                      </p:cBhvr>
                                      <p:tavLst>
                                        <p:tav tm="0">
                                          <p:val>
                                            <p:strVal val="#ppt_h"/>
                                          </p:val>
                                        </p:tav>
                                        <p:tav tm="100000">
                                          <p:val>
                                            <p:strVal val="#ppt_h"/>
                                          </p:val>
                                        </p:tav>
                                      </p:tavLst>
                                    </p:anim>
                                    <p:animEffect transition="in" filter="fade">
                                      <p:cBhvr>
                                        <p:cTn id="207" dur="1000"/>
                                        <p:tgtEl>
                                          <p:spTgt spid="25844"/>
                                        </p:tgtEl>
                                      </p:cBhvr>
                                    </p:animEffect>
                                  </p:childTnLst>
                                  <p:subTnLst>
                                    <p:set>
                                      <p:cBhvr override="childStyle">
                                        <p:cTn dur="1" fill="hold" display="0" masterRel="sameClick" afterEffect="1">
                                          <p:stCondLst>
                                            <p:cond evt="end" delay="0">
                                              <p:tn val="203"/>
                                            </p:cond>
                                          </p:stCondLst>
                                        </p:cTn>
                                        <p:tgtEl>
                                          <p:spTgt spid="25844"/>
                                        </p:tgtEl>
                                        <p:attrNameLst>
                                          <p:attrName>style.visibility</p:attrName>
                                        </p:attrNameLst>
                                      </p:cBhvr>
                                      <p:to>
                                        <p:strVal val="hidden"/>
                                      </p:to>
                                    </p:set>
                                    <p:audio>
                                      <p:cMediaNode>
                                        <p:cTn display="0" masterRel="sameClick">
                                          <p:stCondLst>
                                            <p:cond evt="begin" delay="0">
                                              <p:tn val="203"/>
                                            </p:cond>
                                          </p:stCondLst>
                                          <p:endCondLst>
                                            <p:cond evt="onStopAudio" delay="0">
                                              <p:tgtEl>
                                                <p:sldTgt/>
                                              </p:tgtEl>
                                            </p:cond>
                                          </p:endCondLst>
                                        </p:cTn>
                                        <p:tgtEl>
                                          <p:sndTgt r:embed="rId2" name="Large_clock_tick.wav"/>
                                        </p:tgtEl>
                                      </p:cMediaNode>
                                    </p:audio>
                                  </p:subTnLst>
                                </p:cTn>
                              </p:par>
                            </p:childTnLst>
                          </p:cTn>
                        </p:par>
                        <p:par>
                          <p:cTn id="208" fill="hold" nodeType="afterGroup">
                            <p:stCondLst>
                              <p:cond delay="863000"/>
                            </p:stCondLst>
                            <p:childTnLst>
                              <p:par>
                                <p:cTn id="209" presetID="55" presetClass="entr" presetSubtype="0" fill="hold" grpId="0" nodeType="afterEffect">
                                  <p:stCondLst>
                                    <p:cond delay="0"/>
                                  </p:stCondLst>
                                  <p:childTnLst>
                                    <p:set>
                                      <p:cBhvr>
                                        <p:cTn id="210" dur="1" fill="hold">
                                          <p:stCondLst>
                                            <p:cond delay="0"/>
                                          </p:stCondLst>
                                        </p:cTn>
                                        <p:tgtEl>
                                          <p:spTgt spid="25845"/>
                                        </p:tgtEl>
                                        <p:attrNameLst>
                                          <p:attrName>style.visibility</p:attrName>
                                        </p:attrNameLst>
                                      </p:cBhvr>
                                      <p:to>
                                        <p:strVal val="visible"/>
                                      </p:to>
                                    </p:set>
                                    <p:anim calcmode="lin" valueType="num">
                                      <p:cBhvr>
                                        <p:cTn id="211" dur="1000" fill="hold"/>
                                        <p:tgtEl>
                                          <p:spTgt spid="25845"/>
                                        </p:tgtEl>
                                        <p:attrNameLst>
                                          <p:attrName>ppt_w</p:attrName>
                                        </p:attrNameLst>
                                      </p:cBhvr>
                                      <p:tavLst>
                                        <p:tav tm="0">
                                          <p:val>
                                            <p:strVal val="#ppt_w*0.70"/>
                                          </p:val>
                                        </p:tav>
                                        <p:tav tm="100000">
                                          <p:val>
                                            <p:strVal val="#ppt_w"/>
                                          </p:val>
                                        </p:tav>
                                      </p:tavLst>
                                    </p:anim>
                                    <p:anim calcmode="lin" valueType="num">
                                      <p:cBhvr>
                                        <p:cTn id="212" dur="1000" fill="hold"/>
                                        <p:tgtEl>
                                          <p:spTgt spid="25845"/>
                                        </p:tgtEl>
                                        <p:attrNameLst>
                                          <p:attrName>ppt_h</p:attrName>
                                        </p:attrNameLst>
                                      </p:cBhvr>
                                      <p:tavLst>
                                        <p:tav tm="0">
                                          <p:val>
                                            <p:strVal val="#ppt_h"/>
                                          </p:val>
                                        </p:tav>
                                        <p:tav tm="100000">
                                          <p:val>
                                            <p:strVal val="#ppt_h"/>
                                          </p:val>
                                        </p:tav>
                                      </p:tavLst>
                                    </p:anim>
                                    <p:animEffect transition="in" filter="fade">
                                      <p:cBhvr>
                                        <p:cTn id="213" dur="1000"/>
                                        <p:tgtEl>
                                          <p:spTgt spid="25845"/>
                                        </p:tgtEl>
                                      </p:cBhvr>
                                    </p:animEffect>
                                  </p:childTnLst>
                                  <p:subTnLst>
                                    <p:set>
                                      <p:cBhvr override="childStyle">
                                        <p:cTn dur="1" fill="hold" display="0" masterRel="sameClick" afterEffect="1">
                                          <p:stCondLst>
                                            <p:cond evt="end" delay="0">
                                              <p:tn val="209"/>
                                            </p:cond>
                                          </p:stCondLst>
                                        </p:cTn>
                                        <p:tgtEl>
                                          <p:spTgt spid="25845"/>
                                        </p:tgtEl>
                                        <p:attrNameLst>
                                          <p:attrName>style.visibility</p:attrName>
                                        </p:attrNameLst>
                                      </p:cBhvr>
                                      <p:to>
                                        <p:strVal val="hidden"/>
                                      </p:to>
                                    </p:set>
                                    <p:audio>
                                      <p:cMediaNode vol="10000">
                                        <p:cTn display="0" masterRel="sameClick">
                                          <p:stCondLst>
                                            <p:cond evt="begin" delay="0">
                                              <p:tn val="209"/>
                                            </p:cond>
                                          </p:stCondLst>
                                          <p:endCondLst>
                                            <p:cond evt="onStopAudio" delay="0">
                                              <p:tgtEl>
                                                <p:sldTgt/>
                                              </p:tgtEl>
                                            </p:cond>
                                          </p:endCondLst>
                                        </p:cTn>
                                        <p:tgtEl>
                                          <p:sndTgt r:embed="rId2" name="Large_clock_tick.wav"/>
                                        </p:tgtEl>
                                      </p:cMediaNode>
                                    </p:audio>
                                  </p:subTnLst>
                                </p:cTn>
                              </p:par>
                            </p:childTnLst>
                          </p:cTn>
                        </p:par>
                        <p:par>
                          <p:cTn id="214" fill="hold" nodeType="afterGroup">
                            <p:stCondLst>
                              <p:cond delay="864000"/>
                            </p:stCondLst>
                            <p:childTnLst>
                              <p:par>
                                <p:cTn id="215" presetID="55" presetClass="entr" presetSubtype="0" fill="hold" grpId="0" nodeType="afterEffect">
                                  <p:stCondLst>
                                    <p:cond delay="0"/>
                                  </p:stCondLst>
                                  <p:childTnLst>
                                    <p:set>
                                      <p:cBhvr>
                                        <p:cTn id="216" dur="1" fill="hold">
                                          <p:stCondLst>
                                            <p:cond delay="0"/>
                                          </p:stCondLst>
                                        </p:cTn>
                                        <p:tgtEl>
                                          <p:spTgt spid="25846"/>
                                        </p:tgtEl>
                                        <p:attrNameLst>
                                          <p:attrName>style.visibility</p:attrName>
                                        </p:attrNameLst>
                                      </p:cBhvr>
                                      <p:to>
                                        <p:strVal val="visible"/>
                                      </p:to>
                                    </p:set>
                                    <p:anim calcmode="lin" valueType="num">
                                      <p:cBhvr>
                                        <p:cTn id="217" dur="1000" fill="hold"/>
                                        <p:tgtEl>
                                          <p:spTgt spid="25846"/>
                                        </p:tgtEl>
                                        <p:attrNameLst>
                                          <p:attrName>ppt_w</p:attrName>
                                        </p:attrNameLst>
                                      </p:cBhvr>
                                      <p:tavLst>
                                        <p:tav tm="0">
                                          <p:val>
                                            <p:strVal val="#ppt_w*0.70"/>
                                          </p:val>
                                        </p:tav>
                                        <p:tav tm="100000">
                                          <p:val>
                                            <p:strVal val="#ppt_w"/>
                                          </p:val>
                                        </p:tav>
                                      </p:tavLst>
                                    </p:anim>
                                    <p:anim calcmode="lin" valueType="num">
                                      <p:cBhvr>
                                        <p:cTn id="218" dur="1000" fill="hold"/>
                                        <p:tgtEl>
                                          <p:spTgt spid="25846"/>
                                        </p:tgtEl>
                                        <p:attrNameLst>
                                          <p:attrName>ppt_h</p:attrName>
                                        </p:attrNameLst>
                                      </p:cBhvr>
                                      <p:tavLst>
                                        <p:tav tm="0">
                                          <p:val>
                                            <p:strVal val="#ppt_h"/>
                                          </p:val>
                                        </p:tav>
                                        <p:tav tm="100000">
                                          <p:val>
                                            <p:strVal val="#ppt_h"/>
                                          </p:val>
                                        </p:tav>
                                      </p:tavLst>
                                    </p:anim>
                                    <p:animEffect transition="in" filter="fade">
                                      <p:cBhvr>
                                        <p:cTn id="219" dur="1000"/>
                                        <p:tgtEl>
                                          <p:spTgt spid="25846"/>
                                        </p:tgtEl>
                                      </p:cBhvr>
                                    </p:animEffect>
                                  </p:childTnLst>
                                  <p:subTnLst>
                                    <p:set>
                                      <p:cBhvr override="childStyle">
                                        <p:cTn dur="1" fill="hold" display="0" masterRel="sameClick" afterEffect="1">
                                          <p:stCondLst>
                                            <p:cond evt="end" delay="0">
                                              <p:tn val="215"/>
                                            </p:cond>
                                          </p:stCondLst>
                                        </p:cTn>
                                        <p:tgtEl>
                                          <p:spTgt spid="25846"/>
                                        </p:tgtEl>
                                        <p:attrNameLst>
                                          <p:attrName>style.visibility</p:attrName>
                                        </p:attrNameLst>
                                      </p:cBhvr>
                                      <p:to>
                                        <p:strVal val="hidden"/>
                                      </p:to>
                                    </p:set>
                                    <p:audio>
                                      <p:cMediaNode>
                                        <p:cTn display="0" masterRel="sameClick">
                                          <p:stCondLst>
                                            <p:cond evt="begin" delay="0">
                                              <p:tn val="215"/>
                                            </p:cond>
                                          </p:stCondLst>
                                          <p:endCondLst>
                                            <p:cond evt="onStopAudio" delay="0">
                                              <p:tgtEl>
                                                <p:sldTgt/>
                                              </p:tgtEl>
                                            </p:cond>
                                          </p:endCondLst>
                                        </p:cTn>
                                        <p:tgtEl>
                                          <p:sndTgt r:embed="rId2" name="Large_clock_tick.wav"/>
                                        </p:tgtEl>
                                      </p:cMediaNode>
                                    </p:audio>
                                  </p:subTnLst>
                                </p:cTn>
                              </p:par>
                            </p:childTnLst>
                          </p:cTn>
                        </p:par>
                        <p:par>
                          <p:cTn id="220" fill="hold" nodeType="afterGroup">
                            <p:stCondLst>
                              <p:cond delay="865000"/>
                            </p:stCondLst>
                            <p:childTnLst>
                              <p:par>
                                <p:cTn id="221" presetID="55" presetClass="entr" presetSubtype="0" fill="hold" grpId="0" nodeType="afterEffect">
                                  <p:stCondLst>
                                    <p:cond delay="0"/>
                                  </p:stCondLst>
                                  <p:childTnLst>
                                    <p:set>
                                      <p:cBhvr>
                                        <p:cTn id="222" dur="1" fill="hold">
                                          <p:stCondLst>
                                            <p:cond delay="0"/>
                                          </p:stCondLst>
                                        </p:cTn>
                                        <p:tgtEl>
                                          <p:spTgt spid="25847"/>
                                        </p:tgtEl>
                                        <p:attrNameLst>
                                          <p:attrName>style.visibility</p:attrName>
                                        </p:attrNameLst>
                                      </p:cBhvr>
                                      <p:to>
                                        <p:strVal val="visible"/>
                                      </p:to>
                                    </p:set>
                                    <p:anim calcmode="lin" valueType="num">
                                      <p:cBhvr>
                                        <p:cTn id="223" dur="1000" fill="hold"/>
                                        <p:tgtEl>
                                          <p:spTgt spid="25847"/>
                                        </p:tgtEl>
                                        <p:attrNameLst>
                                          <p:attrName>ppt_w</p:attrName>
                                        </p:attrNameLst>
                                      </p:cBhvr>
                                      <p:tavLst>
                                        <p:tav tm="0">
                                          <p:val>
                                            <p:strVal val="#ppt_w*0.70"/>
                                          </p:val>
                                        </p:tav>
                                        <p:tav tm="100000">
                                          <p:val>
                                            <p:strVal val="#ppt_w"/>
                                          </p:val>
                                        </p:tav>
                                      </p:tavLst>
                                    </p:anim>
                                    <p:anim calcmode="lin" valueType="num">
                                      <p:cBhvr>
                                        <p:cTn id="224" dur="1000" fill="hold"/>
                                        <p:tgtEl>
                                          <p:spTgt spid="25847"/>
                                        </p:tgtEl>
                                        <p:attrNameLst>
                                          <p:attrName>ppt_h</p:attrName>
                                        </p:attrNameLst>
                                      </p:cBhvr>
                                      <p:tavLst>
                                        <p:tav tm="0">
                                          <p:val>
                                            <p:strVal val="#ppt_h"/>
                                          </p:val>
                                        </p:tav>
                                        <p:tav tm="100000">
                                          <p:val>
                                            <p:strVal val="#ppt_h"/>
                                          </p:val>
                                        </p:tav>
                                      </p:tavLst>
                                    </p:anim>
                                    <p:animEffect transition="in" filter="fade">
                                      <p:cBhvr>
                                        <p:cTn id="225" dur="1000"/>
                                        <p:tgtEl>
                                          <p:spTgt spid="25847"/>
                                        </p:tgtEl>
                                      </p:cBhvr>
                                    </p:animEffect>
                                  </p:childTnLst>
                                  <p:subTnLst>
                                    <p:set>
                                      <p:cBhvr override="childStyle">
                                        <p:cTn dur="1" fill="hold" display="0" masterRel="sameClick" afterEffect="1">
                                          <p:stCondLst>
                                            <p:cond evt="end" delay="0">
                                              <p:tn val="221"/>
                                            </p:cond>
                                          </p:stCondLst>
                                        </p:cTn>
                                        <p:tgtEl>
                                          <p:spTgt spid="25847"/>
                                        </p:tgtEl>
                                        <p:attrNameLst>
                                          <p:attrName>style.visibility</p:attrName>
                                        </p:attrNameLst>
                                      </p:cBhvr>
                                      <p:to>
                                        <p:strVal val="hidden"/>
                                      </p:to>
                                    </p:set>
                                    <p:audio>
                                      <p:cMediaNode>
                                        <p:cTn display="0" masterRel="sameClick">
                                          <p:stCondLst>
                                            <p:cond evt="begin" delay="0">
                                              <p:tn val="221"/>
                                            </p:cond>
                                          </p:stCondLst>
                                          <p:endCondLst>
                                            <p:cond evt="onStopAudio" delay="0">
                                              <p:tgtEl>
                                                <p:sldTgt/>
                                              </p:tgtEl>
                                            </p:cond>
                                          </p:endCondLst>
                                        </p:cTn>
                                        <p:tgtEl>
                                          <p:sndTgt r:embed="rId2" name="Large_clock_tick.wav"/>
                                        </p:tgtEl>
                                      </p:cMediaNode>
                                    </p:audio>
                                  </p:subTnLst>
                                </p:cTn>
                              </p:par>
                            </p:childTnLst>
                          </p:cTn>
                        </p:par>
                        <p:par>
                          <p:cTn id="226" fill="hold" nodeType="afterGroup">
                            <p:stCondLst>
                              <p:cond delay="866000"/>
                            </p:stCondLst>
                            <p:childTnLst>
                              <p:par>
                                <p:cTn id="227" presetID="55" presetClass="entr" presetSubtype="0" fill="hold" grpId="0" nodeType="afterEffect">
                                  <p:stCondLst>
                                    <p:cond delay="0"/>
                                  </p:stCondLst>
                                  <p:childTnLst>
                                    <p:set>
                                      <p:cBhvr>
                                        <p:cTn id="228" dur="1" fill="hold">
                                          <p:stCondLst>
                                            <p:cond delay="0"/>
                                          </p:stCondLst>
                                        </p:cTn>
                                        <p:tgtEl>
                                          <p:spTgt spid="25848"/>
                                        </p:tgtEl>
                                        <p:attrNameLst>
                                          <p:attrName>style.visibility</p:attrName>
                                        </p:attrNameLst>
                                      </p:cBhvr>
                                      <p:to>
                                        <p:strVal val="visible"/>
                                      </p:to>
                                    </p:set>
                                    <p:anim calcmode="lin" valueType="num">
                                      <p:cBhvr>
                                        <p:cTn id="229" dur="1000" fill="hold"/>
                                        <p:tgtEl>
                                          <p:spTgt spid="25848"/>
                                        </p:tgtEl>
                                        <p:attrNameLst>
                                          <p:attrName>ppt_w</p:attrName>
                                        </p:attrNameLst>
                                      </p:cBhvr>
                                      <p:tavLst>
                                        <p:tav tm="0">
                                          <p:val>
                                            <p:strVal val="#ppt_w*0.70"/>
                                          </p:val>
                                        </p:tav>
                                        <p:tav tm="100000">
                                          <p:val>
                                            <p:strVal val="#ppt_w"/>
                                          </p:val>
                                        </p:tav>
                                      </p:tavLst>
                                    </p:anim>
                                    <p:anim calcmode="lin" valueType="num">
                                      <p:cBhvr>
                                        <p:cTn id="230" dur="1000" fill="hold"/>
                                        <p:tgtEl>
                                          <p:spTgt spid="25848"/>
                                        </p:tgtEl>
                                        <p:attrNameLst>
                                          <p:attrName>ppt_h</p:attrName>
                                        </p:attrNameLst>
                                      </p:cBhvr>
                                      <p:tavLst>
                                        <p:tav tm="0">
                                          <p:val>
                                            <p:strVal val="#ppt_h"/>
                                          </p:val>
                                        </p:tav>
                                        <p:tav tm="100000">
                                          <p:val>
                                            <p:strVal val="#ppt_h"/>
                                          </p:val>
                                        </p:tav>
                                      </p:tavLst>
                                    </p:anim>
                                    <p:animEffect transition="in" filter="fade">
                                      <p:cBhvr>
                                        <p:cTn id="231" dur="1000"/>
                                        <p:tgtEl>
                                          <p:spTgt spid="25848"/>
                                        </p:tgtEl>
                                      </p:cBhvr>
                                    </p:animEffect>
                                  </p:childTnLst>
                                  <p:subTnLst>
                                    <p:set>
                                      <p:cBhvr override="childStyle">
                                        <p:cTn dur="1" fill="hold" display="0" masterRel="sameClick" afterEffect="1">
                                          <p:stCondLst>
                                            <p:cond evt="end" delay="0">
                                              <p:tn val="227"/>
                                            </p:cond>
                                          </p:stCondLst>
                                        </p:cTn>
                                        <p:tgtEl>
                                          <p:spTgt spid="25848"/>
                                        </p:tgtEl>
                                        <p:attrNameLst>
                                          <p:attrName>style.visibility</p:attrName>
                                        </p:attrNameLst>
                                      </p:cBhvr>
                                      <p:to>
                                        <p:strVal val="hidden"/>
                                      </p:to>
                                    </p:set>
                                    <p:audio>
                                      <p:cMediaNode>
                                        <p:cTn display="0" masterRel="sameClick">
                                          <p:stCondLst>
                                            <p:cond evt="begin" delay="0">
                                              <p:tn val="227"/>
                                            </p:cond>
                                          </p:stCondLst>
                                          <p:endCondLst>
                                            <p:cond evt="onStopAudio" delay="0">
                                              <p:tgtEl>
                                                <p:sldTgt/>
                                              </p:tgtEl>
                                            </p:cond>
                                          </p:endCondLst>
                                        </p:cTn>
                                        <p:tgtEl>
                                          <p:sndTgt r:embed="rId2" name="Large_clock_tick.wav"/>
                                        </p:tgtEl>
                                      </p:cMediaNode>
                                    </p:audio>
                                  </p:subTnLst>
                                </p:cTn>
                              </p:par>
                            </p:childTnLst>
                          </p:cTn>
                        </p:par>
                        <p:par>
                          <p:cTn id="232" fill="hold" nodeType="afterGroup">
                            <p:stCondLst>
                              <p:cond delay="867000"/>
                            </p:stCondLst>
                            <p:childTnLst>
                              <p:par>
                                <p:cTn id="233" presetID="55" presetClass="entr" presetSubtype="0" fill="hold" grpId="0" nodeType="afterEffect">
                                  <p:stCondLst>
                                    <p:cond delay="0"/>
                                  </p:stCondLst>
                                  <p:childTnLst>
                                    <p:set>
                                      <p:cBhvr>
                                        <p:cTn id="234" dur="1" fill="hold">
                                          <p:stCondLst>
                                            <p:cond delay="0"/>
                                          </p:stCondLst>
                                        </p:cTn>
                                        <p:tgtEl>
                                          <p:spTgt spid="25849"/>
                                        </p:tgtEl>
                                        <p:attrNameLst>
                                          <p:attrName>style.visibility</p:attrName>
                                        </p:attrNameLst>
                                      </p:cBhvr>
                                      <p:to>
                                        <p:strVal val="visible"/>
                                      </p:to>
                                    </p:set>
                                    <p:anim calcmode="lin" valueType="num">
                                      <p:cBhvr>
                                        <p:cTn id="235" dur="1000" fill="hold"/>
                                        <p:tgtEl>
                                          <p:spTgt spid="25849"/>
                                        </p:tgtEl>
                                        <p:attrNameLst>
                                          <p:attrName>ppt_w</p:attrName>
                                        </p:attrNameLst>
                                      </p:cBhvr>
                                      <p:tavLst>
                                        <p:tav tm="0">
                                          <p:val>
                                            <p:strVal val="#ppt_w*0.70"/>
                                          </p:val>
                                        </p:tav>
                                        <p:tav tm="100000">
                                          <p:val>
                                            <p:strVal val="#ppt_w"/>
                                          </p:val>
                                        </p:tav>
                                      </p:tavLst>
                                    </p:anim>
                                    <p:anim calcmode="lin" valueType="num">
                                      <p:cBhvr>
                                        <p:cTn id="236" dur="1000" fill="hold"/>
                                        <p:tgtEl>
                                          <p:spTgt spid="25849"/>
                                        </p:tgtEl>
                                        <p:attrNameLst>
                                          <p:attrName>ppt_h</p:attrName>
                                        </p:attrNameLst>
                                      </p:cBhvr>
                                      <p:tavLst>
                                        <p:tav tm="0">
                                          <p:val>
                                            <p:strVal val="#ppt_h"/>
                                          </p:val>
                                        </p:tav>
                                        <p:tav tm="100000">
                                          <p:val>
                                            <p:strVal val="#ppt_h"/>
                                          </p:val>
                                        </p:tav>
                                      </p:tavLst>
                                    </p:anim>
                                    <p:animEffect transition="in" filter="fade">
                                      <p:cBhvr>
                                        <p:cTn id="237" dur="1000"/>
                                        <p:tgtEl>
                                          <p:spTgt spid="25849"/>
                                        </p:tgtEl>
                                      </p:cBhvr>
                                    </p:animEffect>
                                  </p:childTnLst>
                                  <p:subTnLst>
                                    <p:set>
                                      <p:cBhvr override="childStyle">
                                        <p:cTn dur="1" fill="hold" display="0" masterRel="sameClick" afterEffect="1">
                                          <p:stCondLst>
                                            <p:cond evt="end" delay="0">
                                              <p:tn val="233"/>
                                            </p:cond>
                                          </p:stCondLst>
                                        </p:cTn>
                                        <p:tgtEl>
                                          <p:spTgt spid="25849"/>
                                        </p:tgtEl>
                                        <p:attrNameLst>
                                          <p:attrName>style.visibility</p:attrName>
                                        </p:attrNameLst>
                                      </p:cBhvr>
                                      <p:to>
                                        <p:strVal val="hidden"/>
                                      </p:to>
                                    </p:set>
                                    <p:audio>
                                      <p:cMediaNode>
                                        <p:cTn display="0" masterRel="sameClick">
                                          <p:stCondLst>
                                            <p:cond evt="begin" delay="0">
                                              <p:tn val="233"/>
                                            </p:cond>
                                          </p:stCondLst>
                                          <p:endCondLst>
                                            <p:cond evt="onStopAudio" delay="0">
                                              <p:tgtEl>
                                                <p:sldTgt/>
                                              </p:tgtEl>
                                            </p:cond>
                                          </p:endCondLst>
                                        </p:cTn>
                                        <p:tgtEl>
                                          <p:sndTgt r:embed="rId2" name="Large_clock_tick.wav"/>
                                        </p:tgtEl>
                                      </p:cMediaNode>
                                    </p:audio>
                                  </p:subTnLst>
                                </p:cTn>
                              </p:par>
                            </p:childTnLst>
                          </p:cTn>
                        </p:par>
                        <p:par>
                          <p:cTn id="238" fill="hold" nodeType="afterGroup">
                            <p:stCondLst>
                              <p:cond delay="868000"/>
                            </p:stCondLst>
                            <p:childTnLst>
                              <p:par>
                                <p:cTn id="239" presetID="55" presetClass="entr" presetSubtype="0" fill="hold" grpId="0" nodeType="afterEffect">
                                  <p:stCondLst>
                                    <p:cond delay="0"/>
                                  </p:stCondLst>
                                  <p:childTnLst>
                                    <p:set>
                                      <p:cBhvr>
                                        <p:cTn id="240" dur="1" fill="hold">
                                          <p:stCondLst>
                                            <p:cond delay="0"/>
                                          </p:stCondLst>
                                        </p:cTn>
                                        <p:tgtEl>
                                          <p:spTgt spid="25850"/>
                                        </p:tgtEl>
                                        <p:attrNameLst>
                                          <p:attrName>style.visibility</p:attrName>
                                        </p:attrNameLst>
                                      </p:cBhvr>
                                      <p:to>
                                        <p:strVal val="visible"/>
                                      </p:to>
                                    </p:set>
                                    <p:anim calcmode="lin" valueType="num">
                                      <p:cBhvr>
                                        <p:cTn id="241" dur="1000" fill="hold"/>
                                        <p:tgtEl>
                                          <p:spTgt spid="25850"/>
                                        </p:tgtEl>
                                        <p:attrNameLst>
                                          <p:attrName>ppt_w</p:attrName>
                                        </p:attrNameLst>
                                      </p:cBhvr>
                                      <p:tavLst>
                                        <p:tav tm="0">
                                          <p:val>
                                            <p:strVal val="#ppt_w*0.70"/>
                                          </p:val>
                                        </p:tav>
                                        <p:tav tm="100000">
                                          <p:val>
                                            <p:strVal val="#ppt_w"/>
                                          </p:val>
                                        </p:tav>
                                      </p:tavLst>
                                    </p:anim>
                                    <p:anim calcmode="lin" valueType="num">
                                      <p:cBhvr>
                                        <p:cTn id="242" dur="1000" fill="hold"/>
                                        <p:tgtEl>
                                          <p:spTgt spid="25850"/>
                                        </p:tgtEl>
                                        <p:attrNameLst>
                                          <p:attrName>ppt_h</p:attrName>
                                        </p:attrNameLst>
                                      </p:cBhvr>
                                      <p:tavLst>
                                        <p:tav tm="0">
                                          <p:val>
                                            <p:strVal val="#ppt_h"/>
                                          </p:val>
                                        </p:tav>
                                        <p:tav tm="100000">
                                          <p:val>
                                            <p:strVal val="#ppt_h"/>
                                          </p:val>
                                        </p:tav>
                                      </p:tavLst>
                                    </p:anim>
                                    <p:animEffect transition="in" filter="fade">
                                      <p:cBhvr>
                                        <p:cTn id="243" dur="1000"/>
                                        <p:tgtEl>
                                          <p:spTgt spid="25850"/>
                                        </p:tgtEl>
                                      </p:cBhvr>
                                    </p:animEffect>
                                  </p:childTnLst>
                                  <p:subTnLst>
                                    <p:set>
                                      <p:cBhvr override="childStyle">
                                        <p:cTn dur="1" fill="hold" display="0" masterRel="sameClick" afterEffect="1">
                                          <p:stCondLst>
                                            <p:cond evt="end" delay="0">
                                              <p:tn val="239"/>
                                            </p:cond>
                                          </p:stCondLst>
                                        </p:cTn>
                                        <p:tgtEl>
                                          <p:spTgt spid="25850"/>
                                        </p:tgtEl>
                                        <p:attrNameLst>
                                          <p:attrName>style.visibility</p:attrName>
                                        </p:attrNameLst>
                                      </p:cBhvr>
                                      <p:to>
                                        <p:strVal val="hidden"/>
                                      </p:to>
                                    </p:set>
                                    <p:audio>
                                      <p:cMediaNode>
                                        <p:cTn display="0" masterRel="sameClick">
                                          <p:stCondLst>
                                            <p:cond evt="begin" delay="0">
                                              <p:tn val="239"/>
                                            </p:cond>
                                          </p:stCondLst>
                                          <p:endCondLst>
                                            <p:cond evt="onStopAudio" delay="0">
                                              <p:tgtEl>
                                                <p:sldTgt/>
                                              </p:tgtEl>
                                            </p:cond>
                                          </p:endCondLst>
                                        </p:cTn>
                                        <p:tgtEl>
                                          <p:sndTgt r:embed="rId2" name="Large_clock_tick.wav"/>
                                        </p:tgtEl>
                                      </p:cMediaNode>
                                    </p:audio>
                                  </p:subTnLst>
                                </p:cTn>
                              </p:par>
                            </p:childTnLst>
                          </p:cTn>
                        </p:par>
                        <p:par>
                          <p:cTn id="244" fill="hold" nodeType="afterGroup">
                            <p:stCondLst>
                              <p:cond delay="869000"/>
                            </p:stCondLst>
                            <p:childTnLst>
                              <p:par>
                                <p:cTn id="245" presetID="55" presetClass="entr" presetSubtype="0" fill="hold" grpId="0" nodeType="afterEffect">
                                  <p:stCondLst>
                                    <p:cond delay="0"/>
                                  </p:stCondLst>
                                  <p:childTnLst>
                                    <p:set>
                                      <p:cBhvr>
                                        <p:cTn id="246" dur="1" fill="hold">
                                          <p:stCondLst>
                                            <p:cond delay="0"/>
                                          </p:stCondLst>
                                        </p:cTn>
                                        <p:tgtEl>
                                          <p:spTgt spid="25851"/>
                                        </p:tgtEl>
                                        <p:attrNameLst>
                                          <p:attrName>style.visibility</p:attrName>
                                        </p:attrNameLst>
                                      </p:cBhvr>
                                      <p:to>
                                        <p:strVal val="visible"/>
                                      </p:to>
                                    </p:set>
                                    <p:anim calcmode="lin" valueType="num">
                                      <p:cBhvr>
                                        <p:cTn id="247" dur="1000" fill="hold"/>
                                        <p:tgtEl>
                                          <p:spTgt spid="25851"/>
                                        </p:tgtEl>
                                        <p:attrNameLst>
                                          <p:attrName>ppt_w</p:attrName>
                                        </p:attrNameLst>
                                      </p:cBhvr>
                                      <p:tavLst>
                                        <p:tav tm="0">
                                          <p:val>
                                            <p:strVal val="#ppt_w*0.70"/>
                                          </p:val>
                                        </p:tav>
                                        <p:tav tm="100000">
                                          <p:val>
                                            <p:strVal val="#ppt_w"/>
                                          </p:val>
                                        </p:tav>
                                      </p:tavLst>
                                    </p:anim>
                                    <p:anim calcmode="lin" valueType="num">
                                      <p:cBhvr>
                                        <p:cTn id="248" dur="1000" fill="hold"/>
                                        <p:tgtEl>
                                          <p:spTgt spid="25851"/>
                                        </p:tgtEl>
                                        <p:attrNameLst>
                                          <p:attrName>ppt_h</p:attrName>
                                        </p:attrNameLst>
                                      </p:cBhvr>
                                      <p:tavLst>
                                        <p:tav tm="0">
                                          <p:val>
                                            <p:strVal val="#ppt_h"/>
                                          </p:val>
                                        </p:tav>
                                        <p:tav tm="100000">
                                          <p:val>
                                            <p:strVal val="#ppt_h"/>
                                          </p:val>
                                        </p:tav>
                                      </p:tavLst>
                                    </p:anim>
                                    <p:animEffect transition="in" filter="fade">
                                      <p:cBhvr>
                                        <p:cTn id="249" dur="1000"/>
                                        <p:tgtEl>
                                          <p:spTgt spid="25851"/>
                                        </p:tgtEl>
                                      </p:cBhvr>
                                    </p:animEffect>
                                  </p:childTnLst>
                                  <p:subTnLst>
                                    <p:set>
                                      <p:cBhvr override="childStyle">
                                        <p:cTn dur="1" fill="hold" display="0" masterRel="sameClick" afterEffect="1">
                                          <p:stCondLst>
                                            <p:cond evt="end" delay="0">
                                              <p:tn val="245"/>
                                            </p:cond>
                                          </p:stCondLst>
                                        </p:cTn>
                                        <p:tgtEl>
                                          <p:spTgt spid="25851"/>
                                        </p:tgtEl>
                                        <p:attrNameLst>
                                          <p:attrName>style.visibility</p:attrName>
                                        </p:attrNameLst>
                                      </p:cBhvr>
                                      <p:to>
                                        <p:strVal val="hidden"/>
                                      </p:to>
                                    </p:set>
                                    <p:audio>
                                      <p:cMediaNode>
                                        <p:cTn display="0" masterRel="sameClick">
                                          <p:stCondLst>
                                            <p:cond evt="begin" delay="0">
                                              <p:tn val="245"/>
                                            </p:cond>
                                          </p:stCondLst>
                                          <p:endCondLst>
                                            <p:cond evt="onStopAudio" delay="0">
                                              <p:tgtEl>
                                                <p:sldTgt/>
                                              </p:tgtEl>
                                            </p:cond>
                                          </p:endCondLst>
                                        </p:cTn>
                                        <p:tgtEl>
                                          <p:sndTgt r:embed="rId2" name="Large_clock_tick.wav"/>
                                        </p:tgtEl>
                                      </p:cMediaNode>
                                    </p:audio>
                                  </p:subTnLst>
                                </p:cTn>
                              </p:par>
                            </p:childTnLst>
                          </p:cTn>
                        </p:par>
                        <p:par>
                          <p:cTn id="250" fill="hold" nodeType="afterGroup">
                            <p:stCondLst>
                              <p:cond delay="870000"/>
                            </p:stCondLst>
                            <p:childTnLst>
                              <p:par>
                                <p:cTn id="251" presetID="55" presetClass="entr" presetSubtype="0" fill="hold" grpId="0" nodeType="afterEffect">
                                  <p:stCondLst>
                                    <p:cond delay="0"/>
                                  </p:stCondLst>
                                  <p:childTnLst>
                                    <p:set>
                                      <p:cBhvr>
                                        <p:cTn id="252" dur="1" fill="hold">
                                          <p:stCondLst>
                                            <p:cond delay="0"/>
                                          </p:stCondLst>
                                        </p:cTn>
                                        <p:tgtEl>
                                          <p:spTgt spid="25852"/>
                                        </p:tgtEl>
                                        <p:attrNameLst>
                                          <p:attrName>style.visibility</p:attrName>
                                        </p:attrNameLst>
                                      </p:cBhvr>
                                      <p:to>
                                        <p:strVal val="visible"/>
                                      </p:to>
                                    </p:set>
                                    <p:anim calcmode="lin" valueType="num">
                                      <p:cBhvr>
                                        <p:cTn id="253" dur="1000" fill="hold"/>
                                        <p:tgtEl>
                                          <p:spTgt spid="25852"/>
                                        </p:tgtEl>
                                        <p:attrNameLst>
                                          <p:attrName>ppt_w</p:attrName>
                                        </p:attrNameLst>
                                      </p:cBhvr>
                                      <p:tavLst>
                                        <p:tav tm="0">
                                          <p:val>
                                            <p:strVal val="#ppt_w*0.70"/>
                                          </p:val>
                                        </p:tav>
                                        <p:tav tm="100000">
                                          <p:val>
                                            <p:strVal val="#ppt_w"/>
                                          </p:val>
                                        </p:tav>
                                      </p:tavLst>
                                    </p:anim>
                                    <p:anim calcmode="lin" valueType="num">
                                      <p:cBhvr>
                                        <p:cTn id="254" dur="1000" fill="hold"/>
                                        <p:tgtEl>
                                          <p:spTgt spid="25852"/>
                                        </p:tgtEl>
                                        <p:attrNameLst>
                                          <p:attrName>ppt_h</p:attrName>
                                        </p:attrNameLst>
                                      </p:cBhvr>
                                      <p:tavLst>
                                        <p:tav tm="0">
                                          <p:val>
                                            <p:strVal val="#ppt_h"/>
                                          </p:val>
                                        </p:tav>
                                        <p:tav tm="100000">
                                          <p:val>
                                            <p:strVal val="#ppt_h"/>
                                          </p:val>
                                        </p:tav>
                                      </p:tavLst>
                                    </p:anim>
                                    <p:animEffect transition="in" filter="fade">
                                      <p:cBhvr>
                                        <p:cTn id="255" dur="1000"/>
                                        <p:tgtEl>
                                          <p:spTgt spid="25852"/>
                                        </p:tgtEl>
                                      </p:cBhvr>
                                    </p:animEffect>
                                  </p:childTnLst>
                                  <p:subTnLst>
                                    <p:set>
                                      <p:cBhvr override="childStyle">
                                        <p:cTn dur="1" fill="hold" display="0" masterRel="sameClick" afterEffect="1">
                                          <p:stCondLst>
                                            <p:cond evt="end" delay="0">
                                              <p:tn val="251"/>
                                            </p:cond>
                                          </p:stCondLst>
                                        </p:cTn>
                                        <p:tgtEl>
                                          <p:spTgt spid="25852"/>
                                        </p:tgtEl>
                                        <p:attrNameLst>
                                          <p:attrName>style.visibility</p:attrName>
                                        </p:attrNameLst>
                                      </p:cBhvr>
                                      <p:to>
                                        <p:strVal val="hidden"/>
                                      </p:to>
                                    </p:set>
                                    <p:audio>
                                      <p:cMediaNode>
                                        <p:cTn display="0" masterRel="sameClick">
                                          <p:stCondLst>
                                            <p:cond evt="begin" delay="0">
                                              <p:tn val="251"/>
                                            </p:cond>
                                          </p:stCondLst>
                                          <p:endCondLst>
                                            <p:cond evt="onStopAudio" delay="0">
                                              <p:tgtEl>
                                                <p:sldTgt/>
                                              </p:tgtEl>
                                            </p:cond>
                                          </p:endCondLst>
                                        </p:cTn>
                                        <p:tgtEl>
                                          <p:sndTgt r:embed="rId2" name="Large_clock_tick.wav"/>
                                        </p:tgtEl>
                                      </p:cMediaNode>
                                    </p:audio>
                                  </p:subTnLst>
                                </p:cTn>
                              </p:par>
                            </p:childTnLst>
                          </p:cTn>
                        </p:par>
                        <p:par>
                          <p:cTn id="256" fill="hold" nodeType="afterGroup">
                            <p:stCondLst>
                              <p:cond delay="871000"/>
                            </p:stCondLst>
                            <p:childTnLst>
                              <p:par>
                                <p:cTn id="257" presetID="55" presetClass="entr" presetSubtype="0" fill="hold" grpId="0" nodeType="afterEffect">
                                  <p:stCondLst>
                                    <p:cond delay="0"/>
                                  </p:stCondLst>
                                  <p:childTnLst>
                                    <p:set>
                                      <p:cBhvr>
                                        <p:cTn id="258" dur="1" fill="hold">
                                          <p:stCondLst>
                                            <p:cond delay="0"/>
                                          </p:stCondLst>
                                        </p:cTn>
                                        <p:tgtEl>
                                          <p:spTgt spid="25853"/>
                                        </p:tgtEl>
                                        <p:attrNameLst>
                                          <p:attrName>style.visibility</p:attrName>
                                        </p:attrNameLst>
                                      </p:cBhvr>
                                      <p:to>
                                        <p:strVal val="visible"/>
                                      </p:to>
                                    </p:set>
                                    <p:anim calcmode="lin" valueType="num">
                                      <p:cBhvr>
                                        <p:cTn id="259" dur="1000" fill="hold"/>
                                        <p:tgtEl>
                                          <p:spTgt spid="25853"/>
                                        </p:tgtEl>
                                        <p:attrNameLst>
                                          <p:attrName>ppt_w</p:attrName>
                                        </p:attrNameLst>
                                      </p:cBhvr>
                                      <p:tavLst>
                                        <p:tav tm="0">
                                          <p:val>
                                            <p:strVal val="#ppt_w*0.70"/>
                                          </p:val>
                                        </p:tav>
                                        <p:tav tm="100000">
                                          <p:val>
                                            <p:strVal val="#ppt_w"/>
                                          </p:val>
                                        </p:tav>
                                      </p:tavLst>
                                    </p:anim>
                                    <p:anim calcmode="lin" valueType="num">
                                      <p:cBhvr>
                                        <p:cTn id="260" dur="1000" fill="hold"/>
                                        <p:tgtEl>
                                          <p:spTgt spid="25853"/>
                                        </p:tgtEl>
                                        <p:attrNameLst>
                                          <p:attrName>ppt_h</p:attrName>
                                        </p:attrNameLst>
                                      </p:cBhvr>
                                      <p:tavLst>
                                        <p:tav tm="0">
                                          <p:val>
                                            <p:strVal val="#ppt_h"/>
                                          </p:val>
                                        </p:tav>
                                        <p:tav tm="100000">
                                          <p:val>
                                            <p:strVal val="#ppt_h"/>
                                          </p:val>
                                        </p:tav>
                                      </p:tavLst>
                                    </p:anim>
                                    <p:animEffect transition="in" filter="fade">
                                      <p:cBhvr>
                                        <p:cTn id="261" dur="1000"/>
                                        <p:tgtEl>
                                          <p:spTgt spid="25853"/>
                                        </p:tgtEl>
                                      </p:cBhvr>
                                    </p:animEffect>
                                  </p:childTnLst>
                                  <p:subTnLst>
                                    <p:set>
                                      <p:cBhvr override="childStyle">
                                        <p:cTn dur="1" fill="hold" display="0" masterRel="sameClick" afterEffect="1">
                                          <p:stCondLst>
                                            <p:cond evt="end" delay="0">
                                              <p:tn val="257"/>
                                            </p:cond>
                                          </p:stCondLst>
                                        </p:cTn>
                                        <p:tgtEl>
                                          <p:spTgt spid="25853"/>
                                        </p:tgtEl>
                                        <p:attrNameLst>
                                          <p:attrName>style.visibility</p:attrName>
                                        </p:attrNameLst>
                                      </p:cBhvr>
                                      <p:to>
                                        <p:strVal val="hidden"/>
                                      </p:to>
                                    </p:set>
                                    <p:audio>
                                      <p:cMediaNode>
                                        <p:cTn display="0" masterRel="sameClick">
                                          <p:stCondLst>
                                            <p:cond evt="begin" delay="0">
                                              <p:tn val="257"/>
                                            </p:cond>
                                          </p:stCondLst>
                                          <p:endCondLst>
                                            <p:cond evt="onStopAudio" delay="0">
                                              <p:tgtEl>
                                                <p:sldTgt/>
                                              </p:tgtEl>
                                            </p:cond>
                                          </p:endCondLst>
                                        </p:cTn>
                                        <p:tgtEl>
                                          <p:sndTgt r:embed="rId2" name="Large_clock_tick.wav"/>
                                        </p:tgtEl>
                                      </p:cMediaNode>
                                    </p:audio>
                                  </p:subTnLst>
                                </p:cTn>
                              </p:par>
                            </p:childTnLst>
                          </p:cTn>
                        </p:par>
                        <p:par>
                          <p:cTn id="262" fill="hold" nodeType="afterGroup">
                            <p:stCondLst>
                              <p:cond delay="872000"/>
                            </p:stCondLst>
                            <p:childTnLst>
                              <p:par>
                                <p:cTn id="263" presetID="55" presetClass="entr" presetSubtype="0" fill="hold" grpId="0" nodeType="afterEffect">
                                  <p:stCondLst>
                                    <p:cond delay="0"/>
                                  </p:stCondLst>
                                  <p:childTnLst>
                                    <p:set>
                                      <p:cBhvr>
                                        <p:cTn id="264" dur="1" fill="hold">
                                          <p:stCondLst>
                                            <p:cond delay="0"/>
                                          </p:stCondLst>
                                        </p:cTn>
                                        <p:tgtEl>
                                          <p:spTgt spid="25854"/>
                                        </p:tgtEl>
                                        <p:attrNameLst>
                                          <p:attrName>style.visibility</p:attrName>
                                        </p:attrNameLst>
                                      </p:cBhvr>
                                      <p:to>
                                        <p:strVal val="visible"/>
                                      </p:to>
                                    </p:set>
                                    <p:anim calcmode="lin" valueType="num">
                                      <p:cBhvr>
                                        <p:cTn id="265" dur="1000" fill="hold"/>
                                        <p:tgtEl>
                                          <p:spTgt spid="25854"/>
                                        </p:tgtEl>
                                        <p:attrNameLst>
                                          <p:attrName>ppt_w</p:attrName>
                                        </p:attrNameLst>
                                      </p:cBhvr>
                                      <p:tavLst>
                                        <p:tav tm="0">
                                          <p:val>
                                            <p:strVal val="#ppt_w*0.70"/>
                                          </p:val>
                                        </p:tav>
                                        <p:tav tm="100000">
                                          <p:val>
                                            <p:strVal val="#ppt_w"/>
                                          </p:val>
                                        </p:tav>
                                      </p:tavLst>
                                    </p:anim>
                                    <p:anim calcmode="lin" valueType="num">
                                      <p:cBhvr>
                                        <p:cTn id="266" dur="1000" fill="hold"/>
                                        <p:tgtEl>
                                          <p:spTgt spid="25854"/>
                                        </p:tgtEl>
                                        <p:attrNameLst>
                                          <p:attrName>ppt_h</p:attrName>
                                        </p:attrNameLst>
                                      </p:cBhvr>
                                      <p:tavLst>
                                        <p:tav tm="0">
                                          <p:val>
                                            <p:strVal val="#ppt_h"/>
                                          </p:val>
                                        </p:tav>
                                        <p:tav tm="100000">
                                          <p:val>
                                            <p:strVal val="#ppt_h"/>
                                          </p:val>
                                        </p:tav>
                                      </p:tavLst>
                                    </p:anim>
                                    <p:animEffect transition="in" filter="fade">
                                      <p:cBhvr>
                                        <p:cTn id="267" dur="1000"/>
                                        <p:tgtEl>
                                          <p:spTgt spid="25854"/>
                                        </p:tgtEl>
                                      </p:cBhvr>
                                    </p:animEffect>
                                  </p:childTnLst>
                                  <p:subTnLst>
                                    <p:set>
                                      <p:cBhvr override="childStyle">
                                        <p:cTn dur="1" fill="hold" display="0" masterRel="sameClick" afterEffect="1">
                                          <p:stCondLst>
                                            <p:cond evt="end" delay="0">
                                              <p:tn val="263"/>
                                            </p:cond>
                                          </p:stCondLst>
                                        </p:cTn>
                                        <p:tgtEl>
                                          <p:spTgt spid="25854"/>
                                        </p:tgtEl>
                                        <p:attrNameLst>
                                          <p:attrName>style.visibility</p:attrName>
                                        </p:attrNameLst>
                                      </p:cBhvr>
                                      <p:to>
                                        <p:strVal val="hidden"/>
                                      </p:to>
                                    </p:set>
                                    <p:audio>
                                      <p:cMediaNode>
                                        <p:cTn display="0" masterRel="sameClick">
                                          <p:stCondLst>
                                            <p:cond evt="begin" delay="0">
                                              <p:tn val="263"/>
                                            </p:cond>
                                          </p:stCondLst>
                                          <p:endCondLst>
                                            <p:cond evt="onStopAudio" delay="0">
                                              <p:tgtEl>
                                                <p:sldTgt/>
                                              </p:tgtEl>
                                            </p:cond>
                                          </p:endCondLst>
                                        </p:cTn>
                                        <p:tgtEl>
                                          <p:sndTgt r:embed="rId2" name="Large_clock_tick.wav"/>
                                        </p:tgtEl>
                                      </p:cMediaNode>
                                    </p:audio>
                                  </p:subTnLst>
                                </p:cTn>
                              </p:par>
                            </p:childTnLst>
                          </p:cTn>
                        </p:par>
                        <p:par>
                          <p:cTn id="268" fill="hold" nodeType="afterGroup">
                            <p:stCondLst>
                              <p:cond delay="873000"/>
                            </p:stCondLst>
                            <p:childTnLst>
                              <p:par>
                                <p:cTn id="269" presetID="55" presetClass="entr" presetSubtype="0" fill="hold" grpId="0" nodeType="afterEffect">
                                  <p:stCondLst>
                                    <p:cond delay="0"/>
                                  </p:stCondLst>
                                  <p:childTnLst>
                                    <p:set>
                                      <p:cBhvr>
                                        <p:cTn id="270" dur="1" fill="hold">
                                          <p:stCondLst>
                                            <p:cond delay="0"/>
                                          </p:stCondLst>
                                        </p:cTn>
                                        <p:tgtEl>
                                          <p:spTgt spid="25855"/>
                                        </p:tgtEl>
                                        <p:attrNameLst>
                                          <p:attrName>style.visibility</p:attrName>
                                        </p:attrNameLst>
                                      </p:cBhvr>
                                      <p:to>
                                        <p:strVal val="visible"/>
                                      </p:to>
                                    </p:set>
                                    <p:anim calcmode="lin" valueType="num">
                                      <p:cBhvr>
                                        <p:cTn id="271" dur="1000" fill="hold"/>
                                        <p:tgtEl>
                                          <p:spTgt spid="25855"/>
                                        </p:tgtEl>
                                        <p:attrNameLst>
                                          <p:attrName>ppt_w</p:attrName>
                                        </p:attrNameLst>
                                      </p:cBhvr>
                                      <p:tavLst>
                                        <p:tav tm="0">
                                          <p:val>
                                            <p:strVal val="#ppt_w*0.70"/>
                                          </p:val>
                                        </p:tav>
                                        <p:tav tm="100000">
                                          <p:val>
                                            <p:strVal val="#ppt_w"/>
                                          </p:val>
                                        </p:tav>
                                      </p:tavLst>
                                    </p:anim>
                                    <p:anim calcmode="lin" valueType="num">
                                      <p:cBhvr>
                                        <p:cTn id="272" dur="1000" fill="hold"/>
                                        <p:tgtEl>
                                          <p:spTgt spid="25855"/>
                                        </p:tgtEl>
                                        <p:attrNameLst>
                                          <p:attrName>ppt_h</p:attrName>
                                        </p:attrNameLst>
                                      </p:cBhvr>
                                      <p:tavLst>
                                        <p:tav tm="0">
                                          <p:val>
                                            <p:strVal val="#ppt_h"/>
                                          </p:val>
                                        </p:tav>
                                        <p:tav tm="100000">
                                          <p:val>
                                            <p:strVal val="#ppt_h"/>
                                          </p:val>
                                        </p:tav>
                                      </p:tavLst>
                                    </p:anim>
                                    <p:animEffect transition="in" filter="fade">
                                      <p:cBhvr>
                                        <p:cTn id="273" dur="1000"/>
                                        <p:tgtEl>
                                          <p:spTgt spid="25855"/>
                                        </p:tgtEl>
                                      </p:cBhvr>
                                    </p:animEffect>
                                  </p:childTnLst>
                                  <p:subTnLst>
                                    <p:set>
                                      <p:cBhvr override="childStyle">
                                        <p:cTn dur="1" fill="hold" display="0" masterRel="sameClick" afterEffect="1">
                                          <p:stCondLst>
                                            <p:cond evt="end" delay="0">
                                              <p:tn val="269"/>
                                            </p:cond>
                                          </p:stCondLst>
                                        </p:cTn>
                                        <p:tgtEl>
                                          <p:spTgt spid="25855"/>
                                        </p:tgtEl>
                                        <p:attrNameLst>
                                          <p:attrName>style.visibility</p:attrName>
                                        </p:attrNameLst>
                                      </p:cBhvr>
                                      <p:to>
                                        <p:strVal val="hidden"/>
                                      </p:to>
                                    </p:set>
                                    <p:audio>
                                      <p:cMediaNode>
                                        <p:cTn display="0" masterRel="sameClick">
                                          <p:stCondLst>
                                            <p:cond evt="begin" delay="0">
                                              <p:tn val="269"/>
                                            </p:cond>
                                          </p:stCondLst>
                                          <p:endCondLst>
                                            <p:cond evt="onStopAudio" delay="0">
                                              <p:tgtEl>
                                                <p:sldTgt/>
                                              </p:tgtEl>
                                            </p:cond>
                                          </p:endCondLst>
                                        </p:cTn>
                                        <p:tgtEl>
                                          <p:sndTgt r:embed="rId2" name="Large_clock_tick.wav"/>
                                        </p:tgtEl>
                                      </p:cMediaNode>
                                    </p:audio>
                                  </p:subTnLst>
                                </p:cTn>
                              </p:par>
                            </p:childTnLst>
                          </p:cTn>
                        </p:par>
                        <p:par>
                          <p:cTn id="274" fill="hold" nodeType="afterGroup">
                            <p:stCondLst>
                              <p:cond delay="874000"/>
                            </p:stCondLst>
                            <p:childTnLst>
                              <p:par>
                                <p:cTn id="275" presetID="55" presetClass="entr" presetSubtype="0" fill="hold" grpId="0" nodeType="afterEffect">
                                  <p:stCondLst>
                                    <p:cond delay="0"/>
                                  </p:stCondLst>
                                  <p:childTnLst>
                                    <p:set>
                                      <p:cBhvr>
                                        <p:cTn id="276" dur="1" fill="hold">
                                          <p:stCondLst>
                                            <p:cond delay="0"/>
                                          </p:stCondLst>
                                        </p:cTn>
                                        <p:tgtEl>
                                          <p:spTgt spid="25856"/>
                                        </p:tgtEl>
                                        <p:attrNameLst>
                                          <p:attrName>style.visibility</p:attrName>
                                        </p:attrNameLst>
                                      </p:cBhvr>
                                      <p:to>
                                        <p:strVal val="visible"/>
                                      </p:to>
                                    </p:set>
                                    <p:anim calcmode="lin" valueType="num">
                                      <p:cBhvr>
                                        <p:cTn id="277" dur="1000" fill="hold"/>
                                        <p:tgtEl>
                                          <p:spTgt spid="25856"/>
                                        </p:tgtEl>
                                        <p:attrNameLst>
                                          <p:attrName>ppt_w</p:attrName>
                                        </p:attrNameLst>
                                      </p:cBhvr>
                                      <p:tavLst>
                                        <p:tav tm="0">
                                          <p:val>
                                            <p:strVal val="#ppt_w*0.70"/>
                                          </p:val>
                                        </p:tav>
                                        <p:tav tm="100000">
                                          <p:val>
                                            <p:strVal val="#ppt_w"/>
                                          </p:val>
                                        </p:tav>
                                      </p:tavLst>
                                    </p:anim>
                                    <p:anim calcmode="lin" valueType="num">
                                      <p:cBhvr>
                                        <p:cTn id="278" dur="1000" fill="hold"/>
                                        <p:tgtEl>
                                          <p:spTgt spid="25856"/>
                                        </p:tgtEl>
                                        <p:attrNameLst>
                                          <p:attrName>ppt_h</p:attrName>
                                        </p:attrNameLst>
                                      </p:cBhvr>
                                      <p:tavLst>
                                        <p:tav tm="0">
                                          <p:val>
                                            <p:strVal val="#ppt_h"/>
                                          </p:val>
                                        </p:tav>
                                        <p:tav tm="100000">
                                          <p:val>
                                            <p:strVal val="#ppt_h"/>
                                          </p:val>
                                        </p:tav>
                                      </p:tavLst>
                                    </p:anim>
                                    <p:animEffect transition="in" filter="fade">
                                      <p:cBhvr>
                                        <p:cTn id="279" dur="1000"/>
                                        <p:tgtEl>
                                          <p:spTgt spid="25856"/>
                                        </p:tgtEl>
                                      </p:cBhvr>
                                    </p:animEffect>
                                  </p:childTnLst>
                                  <p:subTnLst>
                                    <p:set>
                                      <p:cBhvr override="childStyle">
                                        <p:cTn dur="1" fill="hold" display="0" masterRel="sameClick" afterEffect="1">
                                          <p:stCondLst>
                                            <p:cond evt="end" delay="0">
                                              <p:tn val="275"/>
                                            </p:cond>
                                          </p:stCondLst>
                                        </p:cTn>
                                        <p:tgtEl>
                                          <p:spTgt spid="25856"/>
                                        </p:tgtEl>
                                        <p:attrNameLst>
                                          <p:attrName>style.visibility</p:attrName>
                                        </p:attrNameLst>
                                      </p:cBhvr>
                                      <p:to>
                                        <p:strVal val="hidden"/>
                                      </p:to>
                                    </p:set>
                                    <p:audio>
                                      <p:cMediaNode>
                                        <p:cTn display="0" masterRel="sameClick">
                                          <p:stCondLst>
                                            <p:cond evt="begin" delay="0">
                                              <p:tn val="275"/>
                                            </p:cond>
                                          </p:stCondLst>
                                          <p:endCondLst>
                                            <p:cond evt="onStopAudio" delay="0">
                                              <p:tgtEl>
                                                <p:sldTgt/>
                                              </p:tgtEl>
                                            </p:cond>
                                          </p:endCondLst>
                                        </p:cTn>
                                        <p:tgtEl>
                                          <p:sndTgt r:embed="rId2" name="Large_clock_tick.wav"/>
                                        </p:tgtEl>
                                      </p:cMediaNode>
                                    </p:audio>
                                  </p:subTnLst>
                                </p:cTn>
                              </p:par>
                            </p:childTnLst>
                          </p:cTn>
                        </p:par>
                        <p:par>
                          <p:cTn id="280" fill="hold" nodeType="afterGroup">
                            <p:stCondLst>
                              <p:cond delay="875000"/>
                            </p:stCondLst>
                            <p:childTnLst>
                              <p:par>
                                <p:cTn id="281" presetID="55" presetClass="entr" presetSubtype="0" fill="hold" grpId="0" nodeType="afterEffect">
                                  <p:stCondLst>
                                    <p:cond delay="0"/>
                                  </p:stCondLst>
                                  <p:childTnLst>
                                    <p:set>
                                      <p:cBhvr>
                                        <p:cTn id="282" dur="1" fill="hold">
                                          <p:stCondLst>
                                            <p:cond delay="0"/>
                                          </p:stCondLst>
                                        </p:cTn>
                                        <p:tgtEl>
                                          <p:spTgt spid="25857"/>
                                        </p:tgtEl>
                                        <p:attrNameLst>
                                          <p:attrName>style.visibility</p:attrName>
                                        </p:attrNameLst>
                                      </p:cBhvr>
                                      <p:to>
                                        <p:strVal val="visible"/>
                                      </p:to>
                                    </p:set>
                                    <p:anim calcmode="lin" valueType="num">
                                      <p:cBhvr>
                                        <p:cTn id="283" dur="1000" fill="hold"/>
                                        <p:tgtEl>
                                          <p:spTgt spid="25857"/>
                                        </p:tgtEl>
                                        <p:attrNameLst>
                                          <p:attrName>ppt_w</p:attrName>
                                        </p:attrNameLst>
                                      </p:cBhvr>
                                      <p:tavLst>
                                        <p:tav tm="0">
                                          <p:val>
                                            <p:strVal val="#ppt_w*0.70"/>
                                          </p:val>
                                        </p:tav>
                                        <p:tav tm="100000">
                                          <p:val>
                                            <p:strVal val="#ppt_w"/>
                                          </p:val>
                                        </p:tav>
                                      </p:tavLst>
                                    </p:anim>
                                    <p:anim calcmode="lin" valueType="num">
                                      <p:cBhvr>
                                        <p:cTn id="284" dur="1000" fill="hold"/>
                                        <p:tgtEl>
                                          <p:spTgt spid="25857"/>
                                        </p:tgtEl>
                                        <p:attrNameLst>
                                          <p:attrName>ppt_h</p:attrName>
                                        </p:attrNameLst>
                                      </p:cBhvr>
                                      <p:tavLst>
                                        <p:tav tm="0">
                                          <p:val>
                                            <p:strVal val="#ppt_h"/>
                                          </p:val>
                                        </p:tav>
                                        <p:tav tm="100000">
                                          <p:val>
                                            <p:strVal val="#ppt_h"/>
                                          </p:val>
                                        </p:tav>
                                      </p:tavLst>
                                    </p:anim>
                                    <p:animEffect transition="in" filter="fade">
                                      <p:cBhvr>
                                        <p:cTn id="285" dur="1000"/>
                                        <p:tgtEl>
                                          <p:spTgt spid="25857"/>
                                        </p:tgtEl>
                                      </p:cBhvr>
                                    </p:animEffect>
                                  </p:childTnLst>
                                  <p:subTnLst>
                                    <p:set>
                                      <p:cBhvr override="childStyle">
                                        <p:cTn dur="1" fill="hold" display="0" masterRel="sameClick" afterEffect="1">
                                          <p:stCondLst>
                                            <p:cond evt="end" delay="0">
                                              <p:tn val="281"/>
                                            </p:cond>
                                          </p:stCondLst>
                                        </p:cTn>
                                        <p:tgtEl>
                                          <p:spTgt spid="25857"/>
                                        </p:tgtEl>
                                        <p:attrNameLst>
                                          <p:attrName>style.visibility</p:attrName>
                                        </p:attrNameLst>
                                      </p:cBhvr>
                                      <p:to>
                                        <p:strVal val="hidden"/>
                                      </p:to>
                                    </p:set>
                                    <p:audio>
                                      <p:cMediaNode>
                                        <p:cTn display="0" masterRel="sameClick">
                                          <p:stCondLst>
                                            <p:cond evt="begin" delay="0">
                                              <p:tn val="281"/>
                                            </p:cond>
                                          </p:stCondLst>
                                          <p:endCondLst>
                                            <p:cond evt="onStopAudio" delay="0">
                                              <p:tgtEl>
                                                <p:sldTgt/>
                                              </p:tgtEl>
                                            </p:cond>
                                          </p:endCondLst>
                                        </p:cTn>
                                        <p:tgtEl>
                                          <p:sndTgt r:embed="rId2" name="Large_clock_tick.wav"/>
                                        </p:tgtEl>
                                      </p:cMediaNode>
                                    </p:audio>
                                  </p:subTnLst>
                                </p:cTn>
                              </p:par>
                            </p:childTnLst>
                          </p:cTn>
                        </p:par>
                        <p:par>
                          <p:cTn id="286" fill="hold" nodeType="afterGroup">
                            <p:stCondLst>
                              <p:cond delay="876000"/>
                            </p:stCondLst>
                            <p:childTnLst>
                              <p:par>
                                <p:cTn id="287" presetID="55" presetClass="entr" presetSubtype="0" fill="hold" grpId="0" nodeType="afterEffect">
                                  <p:stCondLst>
                                    <p:cond delay="0"/>
                                  </p:stCondLst>
                                  <p:childTnLst>
                                    <p:set>
                                      <p:cBhvr>
                                        <p:cTn id="288" dur="1" fill="hold">
                                          <p:stCondLst>
                                            <p:cond delay="0"/>
                                          </p:stCondLst>
                                        </p:cTn>
                                        <p:tgtEl>
                                          <p:spTgt spid="25858"/>
                                        </p:tgtEl>
                                        <p:attrNameLst>
                                          <p:attrName>style.visibility</p:attrName>
                                        </p:attrNameLst>
                                      </p:cBhvr>
                                      <p:to>
                                        <p:strVal val="visible"/>
                                      </p:to>
                                    </p:set>
                                    <p:anim calcmode="lin" valueType="num">
                                      <p:cBhvr>
                                        <p:cTn id="289" dur="1000" fill="hold"/>
                                        <p:tgtEl>
                                          <p:spTgt spid="25858"/>
                                        </p:tgtEl>
                                        <p:attrNameLst>
                                          <p:attrName>ppt_w</p:attrName>
                                        </p:attrNameLst>
                                      </p:cBhvr>
                                      <p:tavLst>
                                        <p:tav tm="0">
                                          <p:val>
                                            <p:strVal val="#ppt_w*0.70"/>
                                          </p:val>
                                        </p:tav>
                                        <p:tav tm="100000">
                                          <p:val>
                                            <p:strVal val="#ppt_w"/>
                                          </p:val>
                                        </p:tav>
                                      </p:tavLst>
                                    </p:anim>
                                    <p:anim calcmode="lin" valueType="num">
                                      <p:cBhvr>
                                        <p:cTn id="290" dur="1000" fill="hold"/>
                                        <p:tgtEl>
                                          <p:spTgt spid="25858"/>
                                        </p:tgtEl>
                                        <p:attrNameLst>
                                          <p:attrName>ppt_h</p:attrName>
                                        </p:attrNameLst>
                                      </p:cBhvr>
                                      <p:tavLst>
                                        <p:tav tm="0">
                                          <p:val>
                                            <p:strVal val="#ppt_h"/>
                                          </p:val>
                                        </p:tav>
                                        <p:tav tm="100000">
                                          <p:val>
                                            <p:strVal val="#ppt_h"/>
                                          </p:val>
                                        </p:tav>
                                      </p:tavLst>
                                    </p:anim>
                                    <p:animEffect transition="in" filter="fade">
                                      <p:cBhvr>
                                        <p:cTn id="291" dur="1000"/>
                                        <p:tgtEl>
                                          <p:spTgt spid="25858"/>
                                        </p:tgtEl>
                                      </p:cBhvr>
                                    </p:animEffect>
                                  </p:childTnLst>
                                  <p:subTnLst>
                                    <p:set>
                                      <p:cBhvr override="childStyle">
                                        <p:cTn dur="1" fill="hold" display="0" masterRel="sameClick" afterEffect="1">
                                          <p:stCondLst>
                                            <p:cond evt="end" delay="0">
                                              <p:tn val="287"/>
                                            </p:cond>
                                          </p:stCondLst>
                                        </p:cTn>
                                        <p:tgtEl>
                                          <p:spTgt spid="25858"/>
                                        </p:tgtEl>
                                        <p:attrNameLst>
                                          <p:attrName>style.visibility</p:attrName>
                                        </p:attrNameLst>
                                      </p:cBhvr>
                                      <p:to>
                                        <p:strVal val="hidden"/>
                                      </p:to>
                                    </p:set>
                                    <p:audio>
                                      <p:cMediaNode>
                                        <p:cTn display="0" masterRel="sameClick">
                                          <p:stCondLst>
                                            <p:cond evt="begin" delay="0">
                                              <p:tn val="287"/>
                                            </p:cond>
                                          </p:stCondLst>
                                          <p:endCondLst>
                                            <p:cond evt="onStopAudio" delay="0">
                                              <p:tgtEl>
                                                <p:sldTgt/>
                                              </p:tgtEl>
                                            </p:cond>
                                          </p:endCondLst>
                                        </p:cTn>
                                        <p:tgtEl>
                                          <p:sndTgt r:embed="rId2" name="Large_clock_tick.wav"/>
                                        </p:tgtEl>
                                      </p:cMediaNode>
                                    </p:audio>
                                  </p:subTnLst>
                                </p:cTn>
                              </p:par>
                            </p:childTnLst>
                          </p:cTn>
                        </p:par>
                        <p:par>
                          <p:cTn id="292" fill="hold" nodeType="afterGroup">
                            <p:stCondLst>
                              <p:cond delay="877000"/>
                            </p:stCondLst>
                            <p:childTnLst>
                              <p:par>
                                <p:cTn id="293" presetID="55" presetClass="entr" presetSubtype="0" fill="hold" grpId="0" nodeType="afterEffect">
                                  <p:stCondLst>
                                    <p:cond delay="0"/>
                                  </p:stCondLst>
                                  <p:childTnLst>
                                    <p:set>
                                      <p:cBhvr>
                                        <p:cTn id="294" dur="1" fill="hold">
                                          <p:stCondLst>
                                            <p:cond delay="0"/>
                                          </p:stCondLst>
                                        </p:cTn>
                                        <p:tgtEl>
                                          <p:spTgt spid="25859"/>
                                        </p:tgtEl>
                                        <p:attrNameLst>
                                          <p:attrName>style.visibility</p:attrName>
                                        </p:attrNameLst>
                                      </p:cBhvr>
                                      <p:to>
                                        <p:strVal val="visible"/>
                                      </p:to>
                                    </p:set>
                                    <p:anim calcmode="lin" valueType="num">
                                      <p:cBhvr>
                                        <p:cTn id="295" dur="1000" fill="hold"/>
                                        <p:tgtEl>
                                          <p:spTgt spid="25859"/>
                                        </p:tgtEl>
                                        <p:attrNameLst>
                                          <p:attrName>ppt_w</p:attrName>
                                        </p:attrNameLst>
                                      </p:cBhvr>
                                      <p:tavLst>
                                        <p:tav tm="0">
                                          <p:val>
                                            <p:strVal val="#ppt_w*0.70"/>
                                          </p:val>
                                        </p:tav>
                                        <p:tav tm="100000">
                                          <p:val>
                                            <p:strVal val="#ppt_w"/>
                                          </p:val>
                                        </p:tav>
                                      </p:tavLst>
                                    </p:anim>
                                    <p:anim calcmode="lin" valueType="num">
                                      <p:cBhvr>
                                        <p:cTn id="296" dur="1000" fill="hold"/>
                                        <p:tgtEl>
                                          <p:spTgt spid="25859"/>
                                        </p:tgtEl>
                                        <p:attrNameLst>
                                          <p:attrName>ppt_h</p:attrName>
                                        </p:attrNameLst>
                                      </p:cBhvr>
                                      <p:tavLst>
                                        <p:tav tm="0">
                                          <p:val>
                                            <p:strVal val="#ppt_h"/>
                                          </p:val>
                                        </p:tav>
                                        <p:tav tm="100000">
                                          <p:val>
                                            <p:strVal val="#ppt_h"/>
                                          </p:val>
                                        </p:tav>
                                      </p:tavLst>
                                    </p:anim>
                                    <p:animEffect transition="in" filter="fade">
                                      <p:cBhvr>
                                        <p:cTn id="297" dur="1000"/>
                                        <p:tgtEl>
                                          <p:spTgt spid="25859"/>
                                        </p:tgtEl>
                                      </p:cBhvr>
                                    </p:animEffect>
                                  </p:childTnLst>
                                  <p:subTnLst>
                                    <p:set>
                                      <p:cBhvr override="childStyle">
                                        <p:cTn dur="1" fill="hold" display="0" masterRel="sameClick" afterEffect="1">
                                          <p:stCondLst>
                                            <p:cond evt="end" delay="0">
                                              <p:tn val="293"/>
                                            </p:cond>
                                          </p:stCondLst>
                                        </p:cTn>
                                        <p:tgtEl>
                                          <p:spTgt spid="25859"/>
                                        </p:tgtEl>
                                        <p:attrNameLst>
                                          <p:attrName>style.visibility</p:attrName>
                                        </p:attrNameLst>
                                      </p:cBhvr>
                                      <p:to>
                                        <p:strVal val="hidden"/>
                                      </p:to>
                                    </p:set>
                                    <p:audio>
                                      <p:cMediaNode>
                                        <p:cTn display="0" masterRel="sameClick">
                                          <p:stCondLst>
                                            <p:cond evt="begin" delay="0">
                                              <p:tn val="293"/>
                                            </p:cond>
                                          </p:stCondLst>
                                          <p:endCondLst>
                                            <p:cond evt="onStopAudio" delay="0">
                                              <p:tgtEl>
                                                <p:sldTgt/>
                                              </p:tgtEl>
                                            </p:cond>
                                          </p:endCondLst>
                                        </p:cTn>
                                        <p:tgtEl>
                                          <p:sndTgt r:embed="rId2" name="Large_clock_tick.wav"/>
                                        </p:tgtEl>
                                      </p:cMediaNode>
                                    </p:audio>
                                  </p:subTnLst>
                                </p:cTn>
                              </p:par>
                            </p:childTnLst>
                          </p:cTn>
                        </p:par>
                        <p:par>
                          <p:cTn id="298" fill="hold" nodeType="afterGroup">
                            <p:stCondLst>
                              <p:cond delay="878000"/>
                            </p:stCondLst>
                            <p:childTnLst>
                              <p:par>
                                <p:cTn id="299" presetID="55" presetClass="entr" presetSubtype="0" fill="hold" grpId="0" nodeType="afterEffect">
                                  <p:stCondLst>
                                    <p:cond delay="0"/>
                                  </p:stCondLst>
                                  <p:childTnLst>
                                    <p:set>
                                      <p:cBhvr>
                                        <p:cTn id="300" dur="1" fill="hold">
                                          <p:stCondLst>
                                            <p:cond delay="0"/>
                                          </p:stCondLst>
                                        </p:cTn>
                                        <p:tgtEl>
                                          <p:spTgt spid="25860"/>
                                        </p:tgtEl>
                                        <p:attrNameLst>
                                          <p:attrName>style.visibility</p:attrName>
                                        </p:attrNameLst>
                                      </p:cBhvr>
                                      <p:to>
                                        <p:strVal val="visible"/>
                                      </p:to>
                                    </p:set>
                                    <p:anim calcmode="lin" valueType="num">
                                      <p:cBhvr>
                                        <p:cTn id="301" dur="1000" fill="hold"/>
                                        <p:tgtEl>
                                          <p:spTgt spid="25860"/>
                                        </p:tgtEl>
                                        <p:attrNameLst>
                                          <p:attrName>ppt_w</p:attrName>
                                        </p:attrNameLst>
                                      </p:cBhvr>
                                      <p:tavLst>
                                        <p:tav tm="0">
                                          <p:val>
                                            <p:strVal val="#ppt_w*0.70"/>
                                          </p:val>
                                        </p:tav>
                                        <p:tav tm="100000">
                                          <p:val>
                                            <p:strVal val="#ppt_w"/>
                                          </p:val>
                                        </p:tav>
                                      </p:tavLst>
                                    </p:anim>
                                    <p:anim calcmode="lin" valueType="num">
                                      <p:cBhvr>
                                        <p:cTn id="302" dur="1000" fill="hold"/>
                                        <p:tgtEl>
                                          <p:spTgt spid="25860"/>
                                        </p:tgtEl>
                                        <p:attrNameLst>
                                          <p:attrName>ppt_h</p:attrName>
                                        </p:attrNameLst>
                                      </p:cBhvr>
                                      <p:tavLst>
                                        <p:tav tm="0">
                                          <p:val>
                                            <p:strVal val="#ppt_h"/>
                                          </p:val>
                                        </p:tav>
                                        <p:tav tm="100000">
                                          <p:val>
                                            <p:strVal val="#ppt_h"/>
                                          </p:val>
                                        </p:tav>
                                      </p:tavLst>
                                    </p:anim>
                                    <p:animEffect transition="in" filter="fade">
                                      <p:cBhvr>
                                        <p:cTn id="303" dur="1000"/>
                                        <p:tgtEl>
                                          <p:spTgt spid="25860"/>
                                        </p:tgtEl>
                                      </p:cBhvr>
                                    </p:animEffect>
                                  </p:childTnLst>
                                  <p:subTnLst>
                                    <p:set>
                                      <p:cBhvr override="childStyle">
                                        <p:cTn dur="1" fill="hold" display="0" masterRel="sameClick" afterEffect="1">
                                          <p:stCondLst>
                                            <p:cond evt="end" delay="0">
                                              <p:tn val="299"/>
                                            </p:cond>
                                          </p:stCondLst>
                                        </p:cTn>
                                        <p:tgtEl>
                                          <p:spTgt spid="25860"/>
                                        </p:tgtEl>
                                        <p:attrNameLst>
                                          <p:attrName>style.visibility</p:attrName>
                                        </p:attrNameLst>
                                      </p:cBhvr>
                                      <p:to>
                                        <p:strVal val="hidden"/>
                                      </p:to>
                                    </p:set>
                                    <p:audio>
                                      <p:cMediaNode>
                                        <p:cTn display="0" masterRel="sameClick">
                                          <p:stCondLst>
                                            <p:cond evt="begin" delay="0">
                                              <p:tn val="299"/>
                                            </p:cond>
                                          </p:stCondLst>
                                          <p:endCondLst>
                                            <p:cond evt="onStopAudio" delay="0">
                                              <p:tgtEl>
                                                <p:sldTgt/>
                                              </p:tgtEl>
                                            </p:cond>
                                          </p:endCondLst>
                                        </p:cTn>
                                        <p:tgtEl>
                                          <p:sndTgt r:embed="rId2" name="Large_clock_tick.wav"/>
                                        </p:tgtEl>
                                      </p:cMediaNode>
                                    </p:audio>
                                  </p:subTnLst>
                                </p:cTn>
                              </p:par>
                            </p:childTnLst>
                          </p:cTn>
                        </p:par>
                        <p:par>
                          <p:cTn id="304" fill="hold" nodeType="afterGroup">
                            <p:stCondLst>
                              <p:cond delay="879000"/>
                            </p:stCondLst>
                            <p:childTnLst>
                              <p:par>
                                <p:cTn id="305" presetID="55" presetClass="entr" presetSubtype="0" fill="hold" grpId="0" nodeType="afterEffect">
                                  <p:stCondLst>
                                    <p:cond delay="0"/>
                                  </p:stCondLst>
                                  <p:childTnLst>
                                    <p:set>
                                      <p:cBhvr>
                                        <p:cTn id="306" dur="1" fill="hold">
                                          <p:stCondLst>
                                            <p:cond delay="0"/>
                                          </p:stCondLst>
                                        </p:cTn>
                                        <p:tgtEl>
                                          <p:spTgt spid="25861"/>
                                        </p:tgtEl>
                                        <p:attrNameLst>
                                          <p:attrName>style.visibility</p:attrName>
                                        </p:attrNameLst>
                                      </p:cBhvr>
                                      <p:to>
                                        <p:strVal val="visible"/>
                                      </p:to>
                                    </p:set>
                                    <p:anim calcmode="lin" valueType="num">
                                      <p:cBhvr>
                                        <p:cTn id="307" dur="1000" fill="hold"/>
                                        <p:tgtEl>
                                          <p:spTgt spid="25861"/>
                                        </p:tgtEl>
                                        <p:attrNameLst>
                                          <p:attrName>ppt_w</p:attrName>
                                        </p:attrNameLst>
                                      </p:cBhvr>
                                      <p:tavLst>
                                        <p:tav tm="0">
                                          <p:val>
                                            <p:strVal val="#ppt_w*0.70"/>
                                          </p:val>
                                        </p:tav>
                                        <p:tav tm="100000">
                                          <p:val>
                                            <p:strVal val="#ppt_w"/>
                                          </p:val>
                                        </p:tav>
                                      </p:tavLst>
                                    </p:anim>
                                    <p:anim calcmode="lin" valueType="num">
                                      <p:cBhvr>
                                        <p:cTn id="308" dur="1000" fill="hold"/>
                                        <p:tgtEl>
                                          <p:spTgt spid="25861"/>
                                        </p:tgtEl>
                                        <p:attrNameLst>
                                          <p:attrName>ppt_h</p:attrName>
                                        </p:attrNameLst>
                                      </p:cBhvr>
                                      <p:tavLst>
                                        <p:tav tm="0">
                                          <p:val>
                                            <p:strVal val="#ppt_h"/>
                                          </p:val>
                                        </p:tav>
                                        <p:tav tm="100000">
                                          <p:val>
                                            <p:strVal val="#ppt_h"/>
                                          </p:val>
                                        </p:tav>
                                      </p:tavLst>
                                    </p:anim>
                                    <p:animEffect transition="in" filter="fade">
                                      <p:cBhvr>
                                        <p:cTn id="309" dur="1000"/>
                                        <p:tgtEl>
                                          <p:spTgt spid="25861"/>
                                        </p:tgtEl>
                                      </p:cBhvr>
                                    </p:animEffect>
                                  </p:childTnLst>
                                  <p:subTnLst>
                                    <p:set>
                                      <p:cBhvr override="childStyle">
                                        <p:cTn dur="1" fill="hold" display="0" masterRel="sameClick" afterEffect="1">
                                          <p:stCondLst>
                                            <p:cond evt="end" delay="0">
                                              <p:tn val="305"/>
                                            </p:cond>
                                          </p:stCondLst>
                                        </p:cTn>
                                        <p:tgtEl>
                                          <p:spTgt spid="25861"/>
                                        </p:tgtEl>
                                        <p:attrNameLst>
                                          <p:attrName>style.visibility</p:attrName>
                                        </p:attrNameLst>
                                      </p:cBhvr>
                                      <p:to>
                                        <p:strVal val="hidden"/>
                                      </p:to>
                                    </p:set>
                                    <p:audio>
                                      <p:cMediaNode>
                                        <p:cTn display="0" masterRel="sameClick">
                                          <p:stCondLst>
                                            <p:cond evt="begin" delay="0">
                                              <p:tn val="305"/>
                                            </p:cond>
                                          </p:stCondLst>
                                          <p:endCondLst>
                                            <p:cond evt="onStopAudio" delay="0">
                                              <p:tgtEl>
                                                <p:sldTgt/>
                                              </p:tgtEl>
                                            </p:cond>
                                          </p:endCondLst>
                                        </p:cTn>
                                        <p:tgtEl>
                                          <p:sndTgt r:embed="rId2" name="Large_clock_tick.wav"/>
                                        </p:tgtEl>
                                      </p:cMediaNode>
                                    </p:audio>
                                  </p:subTnLst>
                                </p:cTn>
                              </p:par>
                            </p:childTnLst>
                          </p:cTn>
                        </p:par>
                        <p:par>
                          <p:cTn id="310" fill="hold">
                            <p:stCondLst>
                              <p:cond delay="880000"/>
                            </p:stCondLst>
                            <p:childTnLst>
                              <p:par>
                                <p:cTn id="311" presetID="1" presetClass="exit" presetSubtype="0" fill="hold" nodeType="afterEffect">
                                  <p:stCondLst>
                                    <p:cond delay="0"/>
                                  </p:stCondLst>
                                  <p:childTnLst>
                                    <p:set>
                                      <p:cBhvr>
                                        <p:cTn id="312" dur="1" fill="hold">
                                          <p:stCondLst>
                                            <p:cond delay="0"/>
                                          </p:stCondLst>
                                        </p:cTn>
                                        <p:tgtEl>
                                          <p:spTgt spid="25886"/>
                                        </p:tgtEl>
                                        <p:attrNameLst>
                                          <p:attrName>style.visibility</p:attrName>
                                        </p:attrNameLst>
                                      </p:cBhvr>
                                      <p:to>
                                        <p:strVal val="hidden"/>
                                      </p:to>
                                    </p:set>
                                  </p:childTnLst>
                                </p:cTn>
                              </p:par>
                            </p:childTnLst>
                          </p:cTn>
                        </p:par>
                        <p:par>
                          <p:cTn id="313" fill="hold">
                            <p:stCondLst>
                              <p:cond delay="880000"/>
                            </p:stCondLst>
                            <p:childTnLst>
                              <p:par>
                                <p:cTn id="314" presetID="55" presetClass="entr" presetSubtype="0" fill="hold" grpId="0" nodeType="afterEffect">
                                  <p:stCondLst>
                                    <p:cond delay="0"/>
                                  </p:stCondLst>
                                  <p:childTnLst>
                                    <p:set>
                                      <p:cBhvr>
                                        <p:cTn id="315" dur="1" fill="hold">
                                          <p:stCondLst>
                                            <p:cond delay="0"/>
                                          </p:stCondLst>
                                        </p:cTn>
                                        <p:tgtEl>
                                          <p:spTgt spid="25876"/>
                                        </p:tgtEl>
                                        <p:attrNameLst>
                                          <p:attrName>style.visibility</p:attrName>
                                        </p:attrNameLst>
                                      </p:cBhvr>
                                      <p:to>
                                        <p:strVal val="visible"/>
                                      </p:to>
                                    </p:set>
                                    <p:anim calcmode="lin" valueType="num">
                                      <p:cBhvr>
                                        <p:cTn id="316" dur="3000" fill="hold"/>
                                        <p:tgtEl>
                                          <p:spTgt spid="25876"/>
                                        </p:tgtEl>
                                        <p:attrNameLst>
                                          <p:attrName>ppt_w</p:attrName>
                                        </p:attrNameLst>
                                      </p:cBhvr>
                                      <p:tavLst>
                                        <p:tav tm="0">
                                          <p:val>
                                            <p:strVal val="#ppt_w*0.70"/>
                                          </p:val>
                                        </p:tav>
                                        <p:tav tm="100000">
                                          <p:val>
                                            <p:strVal val="#ppt_w"/>
                                          </p:val>
                                        </p:tav>
                                      </p:tavLst>
                                    </p:anim>
                                    <p:anim calcmode="lin" valueType="num">
                                      <p:cBhvr>
                                        <p:cTn id="317" dur="3000" fill="hold"/>
                                        <p:tgtEl>
                                          <p:spTgt spid="25876"/>
                                        </p:tgtEl>
                                        <p:attrNameLst>
                                          <p:attrName>ppt_h</p:attrName>
                                        </p:attrNameLst>
                                      </p:cBhvr>
                                      <p:tavLst>
                                        <p:tav tm="0">
                                          <p:val>
                                            <p:strVal val="#ppt_h"/>
                                          </p:val>
                                        </p:tav>
                                        <p:tav tm="100000">
                                          <p:val>
                                            <p:strVal val="#ppt_h"/>
                                          </p:val>
                                        </p:tav>
                                      </p:tavLst>
                                    </p:anim>
                                    <p:animEffect transition="in" filter="fade">
                                      <p:cBhvr>
                                        <p:cTn id="318" dur="3000"/>
                                        <p:tgtEl>
                                          <p:spTgt spid="25876"/>
                                        </p:tgtEl>
                                      </p:cBhvr>
                                    </p:animEffect>
                                  </p:childTnLst>
                                  <p:subTnLst>
                                    <p:audio>
                                      <p:cMediaNode>
                                        <p:cTn display="0" masterRel="sameClick">
                                          <p:stCondLst>
                                            <p:cond evt="begin" delay="0">
                                              <p:tn val="314"/>
                                            </p:cond>
                                          </p:stCondLst>
                                          <p:endCondLst>
                                            <p:cond evt="onStopAudio" delay="0">
                                              <p:tgtEl>
                                                <p:sldTgt/>
                                              </p:tgtEl>
                                            </p:cond>
                                          </p:endCondLst>
                                        </p:cTn>
                                        <p:tgtEl>
                                          <p:sndTgt r:embed="rId3" name="china_cymbal_gong2.wav"/>
                                        </p:tgtEl>
                                      </p:cMediaNode>
                                    </p:audio>
                                  </p:subTnLst>
                                </p:cTn>
                              </p:par>
                              <p:par>
                                <p:cTn id="319" presetID="1" presetClass="exit" presetSubtype="0" fill="hold" nodeType="withEffect">
                                  <p:stCondLst>
                                    <p:cond delay="0"/>
                                  </p:stCondLst>
                                  <p:childTnLst>
                                    <p:set>
                                      <p:cBhvr>
                                        <p:cTn id="320" dur="1" fill="hold">
                                          <p:stCondLst>
                                            <p:cond delay="0"/>
                                          </p:stCondLst>
                                        </p:cTn>
                                        <p:tgtEl>
                                          <p:spTgt spid="4"/>
                                        </p:tgtEl>
                                        <p:attrNameLst>
                                          <p:attrName>style.visibility</p:attrName>
                                        </p:attrNameLst>
                                      </p:cBhvr>
                                      <p:to>
                                        <p:strVal val="hidden"/>
                                      </p:to>
                                    </p:set>
                                  </p:childTnLst>
                                </p:cTn>
                              </p:par>
                            </p:childTnLst>
                          </p:cTn>
                        </p:par>
                        <p:par>
                          <p:cTn id="321" fill="hold">
                            <p:stCondLst>
                              <p:cond delay="883000"/>
                            </p:stCondLst>
                            <p:childTnLst>
                              <p:par>
                                <p:cTn id="322" presetID="1" presetClass="exit" presetSubtype="0" fill="hold" nodeType="afterEffect">
                                  <p:stCondLst>
                                    <p:cond delay="0"/>
                                  </p:stCondLst>
                                  <p:childTnLst>
                                    <p:set>
                                      <p:cBhvr>
                                        <p:cTn id="323"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75" grpId="0"/>
      <p:bldP spid="25875" grpId="1"/>
      <p:bldP spid="25832" grpId="0"/>
      <p:bldP spid="25833" grpId="0"/>
      <p:bldP spid="25834" grpId="0"/>
      <p:bldP spid="25835" grpId="0"/>
      <p:bldP spid="25836" grpId="0"/>
      <p:bldP spid="25837" grpId="0"/>
      <p:bldP spid="25838" grpId="0"/>
      <p:bldP spid="25839" grpId="0"/>
      <p:bldP spid="25840" grpId="0"/>
      <p:bldP spid="25841" grpId="0"/>
      <p:bldP spid="25842" grpId="0"/>
      <p:bldP spid="25843" grpId="0"/>
      <p:bldP spid="25844" grpId="0"/>
      <p:bldP spid="25845" grpId="0"/>
      <p:bldP spid="25846" grpId="0"/>
      <p:bldP spid="25847" grpId="0"/>
      <p:bldP spid="25848" grpId="0"/>
      <p:bldP spid="25849" grpId="0"/>
      <p:bldP spid="25850" grpId="0"/>
      <p:bldP spid="25851" grpId="0"/>
      <p:bldP spid="25852" grpId="0"/>
      <p:bldP spid="25853" grpId="0"/>
      <p:bldP spid="25854" grpId="0"/>
      <p:bldP spid="25855" grpId="0"/>
      <p:bldP spid="25856" grpId="0"/>
      <p:bldP spid="25857" grpId="0"/>
      <p:bldP spid="25858" grpId="0"/>
      <p:bldP spid="25859" grpId="0"/>
      <p:bldP spid="25860" grpId="0"/>
      <p:bldP spid="25861" grpId="0"/>
      <p:bldP spid="25862" grpId="0"/>
      <p:bldP spid="25862" grpId="1"/>
      <p:bldP spid="25863" grpId="0"/>
      <p:bldP spid="25863" grpId="1"/>
      <p:bldP spid="25864" grpId="0"/>
      <p:bldP spid="25864" grpId="1"/>
      <p:bldP spid="25865" grpId="0"/>
      <p:bldP spid="25865" grpId="1"/>
      <p:bldP spid="25866" grpId="0"/>
      <p:bldP spid="25866" grpId="1"/>
      <p:bldP spid="25867" grpId="0"/>
      <p:bldP spid="25867" grpId="1"/>
      <p:bldP spid="25868" grpId="0"/>
      <p:bldP spid="25868" grpId="1"/>
      <p:bldP spid="25869" grpId="0"/>
      <p:bldP spid="25869" grpId="1"/>
      <p:bldP spid="25870" grpId="0"/>
      <p:bldP spid="25870" grpId="1"/>
      <p:bldP spid="25871" grpId="0"/>
      <p:bldP spid="25871" grpId="1"/>
      <p:bldP spid="25872" grpId="0"/>
      <p:bldP spid="25872" grpId="1"/>
      <p:bldP spid="25873" grpId="0"/>
      <p:bldP spid="25873" grpId="1"/>
      <p:bldP spid="25874" grpId="0"/>
      <p:bldP spid="25874" grpId="1"/>
      <p:bldP spid="2587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259632" y="1052736"/>
            <a:ext cx="7584876"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dirty="0">
                <a:latin typeface="Bradley Hand ITC" pitchFamily="66" charset="0"/>
              </a:rPr>
              <a:t>Answers: </a:t>
            </a:r>
          </a:p>
          <a:p>
            <a:pPr marL="720000" indent="-720000" eaLnBrk="1" hangingPunct="1">
              <a:spcBef>
                <a:spcPts val="600"/>
              </a:spcBef>
              <a:spcAft>
                <a:spcPts val="600"/>
              </a:spcAft>
              <a:buFontTx/>
              <a:buAutoNum type="arabicParenR"/>
            </a:pPr>
            <a:r>
              <a:rPr lang="en-AU" sz="3600" b="1" dirty="0">
                <a:latin typeface="Bradley Hand ITC" pitchFamily="66" charset="0"/>
              </a:rPr>
              <a:t>20m long</a:t>
            </a:r>
          </a:p>
          <a:p>
            <a:pPr marL="720000" indent="-720000" eaLnBrk="1" hangingPunct="1">
              <a:spcBef>
                <a:spcPts val="600"/>
              </a:spcBef>
              <a:spcAft>
                <a:spcPts val="600"/>
              </a:spcAft>
              <a:buFontTx/>
              <a:buAutoNum type="arabicParenR"/>
            </a:pPr>
            <a:r>
              <a:rPr lang="en-AU" sz="3600" b="1" dirty="0">
                <a:latin typeface="Bradley Hand ITC" pitchFamily="66" charset="0"/>
              </a:rPr>
              <a:t>One solution is</a:t>
            </a:r>
          </a:p>
          <a:p>
            <a:pPr marL="720000" indent="-720000" eaLnBrk="1" hangingPunct="1">
              <a:spcBef>
                <a:spcPts val="600"/>
              </a:spcBef>
              <a:spcAft>
                <a:spcPts val="600"/>
              </a:spcAft>
              <a:buFontTx/>
              <a:buAutoNum type="arabicParenR"/>
            </a:pPr>
            <a:r>
              <a:rPr lang="en-AU" sz="3600" b="1" i="1" dirty="0">
                <a:latin typeface="Bradley Hand ITC" pitchFamily="66" charset="0"/>
              </a:rPr>
              <a:t>The missing sum is 23 (where a=10, b=7, and c = 3)</a:t>
            </a:r>
          </a:p>
          <a:p>
            <a:pPr marL="720000" indent="-720000" eaLnBrk="1" hangingPunct="1">
              <a:spcBef>
                <a:spcPts val="600"/>
              </a:spcBef>
              <a:spcAft>
                <a:spcPts val="600"/>
              </a:spcAft>
              <a:buFontTx/>
              <a:buAutoNum type="arabicParenR"/>
            </a:pPr>
            <a:r>
              <a:rPr lang="en-AU" sz="3600" b="1" dirty="0">
                <a:latin typeface="Bradley Hand ITC" pitchFamily="66" charset="0"/>
              </a:rPr>
              <a:t>25 boys joined from the other school</a:t>
            </a:r>
          </a:p>
        </p:txBody>
      </p:sp>
      <p:pic>
        <p:nvPicPr>
          <p:cNvPr id="2" name="Picture 1">
            <a:extLst>
              <a:ext uri="{FF2B5EF4-FFF2-40B4-BE49-F238E27FC236}">
                <a16:creationId xmlns:a16="http://schemas.microsoft.com/office/drawing/2014/main" id="{98703783-3F87-4363-9AD8-52B5CA215739}"/>
              </a:ext>
            </a:extLst>
          </p:cNvPr>
          <p:cNvPicPr>
            <a:picLocks noChangeAspect="1"/>
          </p:cNvPicPr>
          <p:nvPr/>
        </p:nvPicPr>
        <p:blipFill>
          <a:blip r:embed="rId2"/>
          <a:stretch>
            <a:fillRect/>
          </a:stretch>
        </p:blipFill>
        <p:spPr>
          <a:xfrm>
            <a:off x="5580112" y="2348880"/>
            <a:ext cx="1466850" cy="933450"/>
          </a:xfrm>
          <a:prstGeom prst="rect">
            <a:avLst/>
          </a:prstGeo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395288" y="2276475"/>
            <a:ext cx="87122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a:latin typeface="Bradley Hand ITC" pitchFamily="66" charset="0"/>
              </a:rPr>
              <a:t>That concludes</a:t>
            </a:r>
          </a:p>
          <a:p>
            <a:pPr algn="ctr" eaLnBrk="1" hangingPunct="1"/>
            <a:r>
              <a:rPr lang="en-AU" sz="5400" b="1">
                <a:latin typeface="Bradley Hand ITC" pitchFamily="66" charset="0"/>
              </a:rPr>
              <a:t>Session 3: Written Problems</a:t>
            </a:r>
          </a:p>
        </p:txBody>
      </p:sp>
      <p:pic>
        <p:nvPicPr>
          <p:cNvPr id="4" name="Picture 3" descr="A person with collar shirt&#10;&#10;Description automatically generated">
            <a:extLst>
              <a:ext uri="{FF2B5EF4-FFF2-40B4-BE49-F238E27FC236}">
                <a16:creationId xmlns:a16="http://schemas.microsoft.com/office/drawing/2014/main" id="{7251455C-5464-4832-8A8A-9164FF4DF9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95" y="4981575"/>
            <a:ext cx="1655280" cy="1647824"/>
          </a:xfrm>
          <a:prstGeom prst="rect">
            <a:avLst/>
          </a:prstGeom>
        </p:spPr>
      </p:pic>
      <p:pic>
        <p:nvPicPr>
          <p:cNvPr id="5" name="Picture 9" descr="qamtlogo2">
            <a:extLst>
              <a:ext uri="{FF2B5EF4-FFF2-40B4-BE49-F238E27FC236}">
                <a16:creationId xmlns:a16="http://schemas.microsoft.com/office/drawing/2014/main" id="{262ABFF4-677E-4148-9A15-E87E51D3F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260648"/>
            <a:ext cx="1082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899592" y="328258"/>
            <a:ext cx="74888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latin typeface="Bradley Hand ITC" pitchFamily="66" charset="0"/>
              </a:rPr>
              <a:t>Session 4: </a:t>
            </a:r>
            <a:r>
              <a:rPr lang="en-AU" sz="3600" b="1" dirty="0">
                <a:latin typeface="Bradley Hand ITC" pitchFamily="66" charset="0"/>
              </a:rPr>
              <a:t>Individual Short Answer</a:t>
            </a:r>
          </a:p>
        </p:txBody>
      </p:sp>
      <p:sp>
        <p:nvSpPr>
          <p:cNvPr id="36867" name="Text Box 5"/>
          <p:cNvSpPr txBox="1">
            <a:spLocks noChangeArrowheads="1"/>
          </p:cNvSpPr>
          <p:nvPr/>
        </p:nvSpPr>
        <p:spPr bwMode="auto">
          <a:xfrm>
            <a:off x="345490" y="1036144"/>
            <a:ext cx="8597036"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400" dirty="0">
                <a:latin typeface="Bradley Hand ITC" pitchFamily="66" charset="0"/>
              </a:rPr>
              <a:t>  </a:t>
            </a:r>
            <a:r>
              <a:rPr lang="en-US" sz="2400" b="1" dirty="0">
                <a:latin typeface="Bradley Hand ITC" pitchFamily="66" charset="0"/>
              </a:rPr>
              <a:t>Three questions will be asked, one at a time. </a:t>
            </a:r>
          </a:p>
          <a:p>
            <a:pPr eaLnBrk="1" hangingPunct="1">
              <a:buFontTx/>
              <a:buChar char="•"/>
            </a:pPr>
            <a:r>
              <a:rPr lang="en-US" sz="2400" b="1" dirty="0">
                <a:latin typeface="Bradley Hand ITC" pitchFamily="66" charset="0"/>
              </a:rPr>
              <a:t>  For each team, the </a:t>
            </a:r>
            <a:r>
              <a:rPr lang="en-US" sz="2400" b="1" dirty="0">
                <a:solidFill>
                  <a:srgbClr val="FF0000"/>
                </a:solidFill>
                <a:latin typeface="Bradley Hand ITC" pitchFamily="66" charset="0"/>
              </a:rPr>
              <a:t>first question </a:t>
            </a:r>
            <a:r>
              <a:rPr lang="en-US" sz="2400" b="1" dirty="0">
                <a:latin typeface="Bradley Hand ITC" pitchFamily="66" charset="0"/>
              </a:rPr>
              <a:t>is for a team member from</a:t>
            </a:r>
          </a:p>
          <a:p>
            <a:pPr marL="180000" indent="-180000" eaLnBrk="1" hangingPunct="1"/>
            <a:r>
              <a:rPr lang="en-US" sz="2400" b="1" dirty="0">
                <a:latin typeface="Bradley Hand ITC" pitchFamily="66" charset="0"/>
              </a:rPr>
              <a:t>   year 5.</a:t>
            </a:r>
          </a:p>
          <a:p>
            <a:pPr eaLnBrk="1" hangingPunct="1">
              <a:buFontTx/>
              <a:buChar char="•"/>
            </a:pPr>
            <a:r>
              <a:rPr lang="en-US" sz="2400" b="1" dirty="0">
                <a:latin typeface="Bradley Hand ITC" pitchFamily="66" charset="0"/>
              </a:rPr>
              <a:t>  Assistance from other team members is not allowed. </a:t>
            </a:r>
          </a:p>
          <a:p>
            <a:pPr eaLnBrk="1" hangingPunct="1">
              <a:buFontTx/>
              <a:buChar char="•"/>
            </a:pPr>
            <a:r>
              <a:rPr lang="en-US" sz="2400" b="1" dirty="0">
                <a:latin typeface="Bradley Hand ITC" pitchFamily="66" charset="0"/>
              </a:rPr>
              <a:t>  </a:t>
            </a:r>
            <a:r>
              <a:rPr lang="en-US" sz="2400" b="1" dirty="0">
                <a:solidFill>
                  <a:srgbClr val="FF0000"/>
                </a:solidFill>
                <a:latin typeface="Bradley Hand ITC" pitchFamily="66" charset="0"/>
              </a:rPr>
              <a:t>Calculators are permitted.</a:t>
            </a:r>
          </a:p>
          <a:p>
            <a:pPr eaLnBrk="1" hangingPunct="1">
              <a:buFontTx/>
              <a:buChar char="•"/>
            </a:pPr>
            <a:r>
              <a:rPr lang="en-US" sz="2400" b="1" dirty="0">
                <a:latin typeface="Bradley Hand ITC" pitchFamily="66" charset="0"/>
              </a:rPr>
              <a:t>  There will be a 20 second interval to write the </a:t>
            </a:r>
          </a:p>
          <a:p>
            <a:pPr eaLnBrk="1" hangingPunct="1"/>
            <a:r>
              <a:rPr lang="en-US" sz="2400" b="1" dirty="0">
                <a:latin typeface="Bradley Hand ITC" pitchFamily="66" charset="0"/>
              </a:rPr>
              <a:t>   answer down and hold it up for the audience to see. </a:t>
            </a:r>
          </a:p>
          <a:p>
            <a:pPr eaLnBrk="1" hangingPunct="1">
              <a:buFontTx/>
              <a:buChar char="•"/>
            </a:pPr>
            <a:r>
              <a:rPr lang="en-US" sz="2400" b="1" dirty="0">
                <a:latin typeface="Bradley Hand ITC" pitchFamily="66" charset="0"/>
              </a:rPr>
              <a:t>  The judges will then indicate to the scorer which </a:t>
            </a:r>
          </a:p>
          <a:p>
            <a:pPr eaLnBrk="1" hangingPunct="1"/>
            <a:r>
              <a:rPr lang="en-US" sz="2400" b="1" dirty="0">
                <a:latin typeface="Bradley Hand ITC" pitchFamily="66" charset="0"/>
              </a:rPr>
              <a:t>   teams have the correct answer.</a:t>
            </a:r>
          </a:p>
          <a:p>
            <a:pPr eaLnBrk="1" hangingPunct="1">
              <a:buFontTx/>
              <a:buChar char="•"/>
            </a:pPr>
            <a:r>
              <a:rPr lang="en-US" sz="2400" b="1" dirty="0">
                <a:latin typeface="Bradley Hand ITC" pitchFamily="66" charset="0"/>
              </a:rPr>
              <a:t>  </a:t>
            </a:r>
            <a:r>
              <a:rPr lang="en-US" sz="2400" b="1" dirty="0">
                <a:solidFill>
                  <a:srgbClr val="FF0000"/>
                </a:solidFill>
                <a:latin typeface="Bradley Hand ITC" pitchFamily="66" charset="0"/>
              </a:rPr>
              <a:t>Each question in this session is worth </a:t>
            </a:r>
            <a:r>
              <a:rPr lang="en-US" sz="2800" b="1" dirty="0">
                <a:solidFill>
                  <a:srgbClr val="FF0000"/>
                </a:solidFill>
                <a:latin typeface="Bradley Hand ITC" pitchFamily="66" charset="0"/>
              </a:rPr>
              <a:t>2 points </a:t>
            </a:r>
            <a:r>
              <a:rPr lang="en-US" sz="2400" b="1" dirty="0">
                <a:latin typeface="Bradley Hand ITC" pitchFamily="66" charset="0"/>
              </a:rPr>
              <a:t>so each team </a:t>
            </a:r>
          </a:p>
          <a:p>
            <a:pPr eaLnBrk="1" hangingPunct="1"/>
            <a:r>
              <a:rPr lang="en-US" sz="2400" b="1" dirty="0">
                <a:latin typeface="Bradley Hand ITC" pitchFamily="66" charset="0"/>
              </a:rPr>
              <a:t>   can score a maximum of 6 points in this session.</a:t>
            </a:r>
          </a:p>
          <a:p>
            <a:pPr eaLnBrk="1" hangingPunct="1">
              <a:buFontTx/>
              <a:buChar char="•"/>
            </a:pPr>
            <a:r>
              <a:rPr lang="en-US" sz="2400" b="1" dirty="0">
                <a:latin typeface="Bradley Hand ITC" pitchFamily="66" charset="0"/>
              </a:rPr>
              <a:t>  These steps will be repeated with the </a:t>
            </a:r>
            <a:r>
              <a:rPr lang="en-US" sz="2400" b="1" dirty="0">
                <a:solidFill>
                  <a:srgbClr val="FF0000"/>
                </a:solidFill>
                <a:latin typeface="Bradley Hand ITC" pitchFamily="66" charset="0"/>
              </a:rPr>
              <a:t>second question </a:t>
            </a:r>
            <a:r>
              <a:rPr lang="en-US" sz="2400" b="1" dirty="0">
                <a:latin typeface="Bradley Hand ITC" pitchFamily="66" charset="0"/>
              </a:rPr>
              <a:t>being  </a:t>
            </a:r>
          </a:p>
          <a:p>
            <a:pPr eaLnBrk="1" hangingPunct="1"/>
            <a:r>
              <a:rPr lang="en-US" sz="2400" b="1" dirty="0">
                <a:latin typeface="Bradley Hand ITC" pitchFamily="66" charset="0"/>
              </a:rPr>
              <a:t>   asked of the remaining team member (not captain) and the</a:t>
            </a:r>
          </a:p>
          <a:p>
            <a:pPr eaLnBrk="1" hangingPunct="1"/>
            <a:r>
              <a:rPr lang="en-US" sz="2400" b="1" dirty="0">
                <a:solidFill>
                  <a:srgbClr val="FF0000"/>
                </a:solidFill>
                <a:latin typeface="Bradley Hand ITC" pitchFamily="66" charset="0"/>
              </a:rPr>
              <a:t>   third question</a:t>
            </a:r>
            <a:r>
              <a:rPr lang="en-US" sz="2400" b="1" dirty="0">
                <a:latin typeface="Bradley Hand ITC" pitchFamily="66" charset="0"/>
              </a:rPr>
              <a:t> of the captain.</a:t>
            </a:r>
            <a:endParaRPr lang="en-AU" sz="2400" b="1" dirty="0">
              <a:latin typeface="Bradley Hand ITC" pitchFamily="66" charset="0"/>
            </a:endParaRPr>
          </a:p>
        </p:txBody>
      </p:sp>
      <p:pic>
        <p:nvPicPr>
          <p:cNvPr id="36868"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062" y="2579947"/>
            <a:ext cx="108267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
        <p:nvSpPr>
          <p:cNvPr id="7172" name="Rectangle 6"/>
          <p:cNvSpPr>
            <a:spLocks noChangeArrowheads="1"/>
          </p:cNvSpPr>
          <p:nvPr/>
        </p:nvSpPr>
        <p:spPr bwMode="auto">
          <a:xfrm>
            <a:off x="843132" y="1489145"/>
            <a:ext cx="7416824"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2800" b="1" dirty="0"/>
              <a:t>Question 1</a:t>
            </a:r>
          </a:p>
          <a:p>
            <a:endParaRPr lang="en-AU" sz="2000" b="1" dirty="0"/>
          </a:p>
          <a:p>
            <a:r>
              <a:rPr lang="en-GB" sz="2800" dirty="0"/>
              <a:t>Face down on the sheet of paper on your table is a large ochre (yellow) square and three smaller blue squares labelled A, B, and C. Please carefully cut out the three blue squares A, B and C.</a:t>
            </a:r>
          </a:p>
          <a:p>
            <a:endParaRPr lang="en-GB" sz="2800" i="1" dirty="0"/>
          </a:p>
          <a:p>
            <a:r>
              <a:rPr lang="en-GB" sz="2800" i="1" dirty="0"/>
              <a:t>When everyone is ready click to see the question ….</a:t>
            </a:r>
            <a:endParaRPr lang="en-AU" sz="2400" i="1" dirty="0"/>
          </a:p>
        </p:txBody>
      </p:sp>
    </p:spTree>
    <p:extLst>
      <p:ext uri="{BB962C8B-B14F-4D97-AF65-F5344CB8AC3E}">
        <p14:creationId xmlns:p14="http://schemas.microsoft.com/office/powerpoint/2010/main" val="337791235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9" name="Rectangle 7"/>
          <p:cNvSpPr>
            <a:spLocks noChangeArrowheads="1"/>
          </p:cNvSpPr>
          <p:nvPr/>
        </p:nvSpPr>
        <p:spPr bwMode="auto">
          <a:xfrm>
            <a:off x="1187624" y="1243613"/>
            <a:ext cx="6696744"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spcBef>
                <a:spcPts val="600"/>
              </a:spcBef>
            </a:pPr>
            <a:r>
              <a:rPr lang="en-US" sz="3200" dirty="0"/>
              <a:t>Will a Year 5 member of each team put up your hand, please? </a:t>
            </a:r>
          </a:p>
          <a:p>
            <a:pPr>
              <a:spcBef>
                <a:spcPts val="1200"/>
              </a:spcBef>
              <a:spcAft>
                <a:spcPts val="1200"/>
              </a:spcAft>
            </a:pPr>
            <a:r>
              <a:rPr lang="en-US" sz="3200" dirty="0"/>
              <a:t>This first question is for you.</a:t>
            </a:r>
          </a:p>
          <a:p>
            <a:pPr>
              <a:spcBef>
                <a:spcPts val="600"/>
              </a:spcBef>
            </a:pPr>
            <a:r>
              <a:rPr lang="en-US" sz="3200" dirty="0"/>
              <a:t>Click to see and read the first question and click again to start the timer.</a:t>
            </a:r>
          </a:p>
          <a:p>
            <a:endParaRPr lang="en-US" sz="3600" dirty="0"/>
          </a:p>
          <a:p>
            <a:r>
              <a:rPr lang="en-AU" sz="3200" i="1" dirty="0">
                <a:solidFill>
                  <a:srgbClr val="990000"/>
                </a:solidFill>
              </a:rPr>
              <a:t>You will have 20 seconds after the timer starts…</a:t>
            </a:r>
          </a:p>
        </p:txBody>
      </p:sp>
      <p:sp>
        <p:nvSpPr>
          <p:cNvPr id="26" name="Text Box 4"/>
          <p:cNvSpPr txBox="1">
            <a:spLocks noChangeArrowheads="1"/>
          </p:cNvSpPr>
          <p:nvPr/>
        </p:nvSpPr>
        <p:spPr bwMode="auto">
          <a:xfrm>
            <a:off x="971550" y="620713"/>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806599" y="1495054"/>
            <a:ext cx="7530802"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spcAft>
                <a:spcPts val="600"/>
              </a:spcAft>
            </a:pPr>
            <a:r>
              <a:rPr lang="en-AU" sz="3600" b="1" dirty="0"/>
              <a:t>Question 1</a:t>
            </a:r>
          </a:p>
          <a:p>
            <a:r>
              <a:rPr lang="en-AU" sz="3200" dirty="0"/>
              <a:t>Ally picks a red ball and a blue ball at random. </a:t>
            </a:r>
          </a:p>
          <a:p>
            <a:endParaRPr lang="en-AU" sz="3200" dirty="0"/>
          </a:p>
          <a:p>
            <a:endParaRPr lang="en-AU" sz="3200" dirty="0"/>
          </a:p>
          <a:p>
            <a:r>
              <a:rPr lang="en-AU" sz="3200" dirty="0"/>
              <a:t>If she multiplies the numbers on the two balls together, what are the possible odd number answers she could get?</a:t>
            </a:r>
          </a:p>
          <a:p>
            <a:endParaRPr lang="en-US" sz="3200" dirty="0"/>
          </a:p>
          <a:p>
            <a:r>
              <a:rPr lang="en-US" sz="3200" i="1" dirty="0">
                <a:solidFill>
                  <a:srgbClr val="FF0000"/>
                </a:solidFill>
              </a:rPr>
              <a:t>…. click to start the timer</a:t>
            </a:r>
            <a:endParaRPr lang="en-AU" sz="3200" i="1" dirty="0">
              <a:solidFill>
                <a:srgbClr val="FF0000"/>
              </a:solidFill>
            </a:endParaRPr>
          </a:p>
        </p:txBody>
      </p:sp>
      <p:sp>
        <p:nvSpPr>
          <p:cNvPr id="28690" name="Text Box 1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28691" name="Text Box 1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28692" name="Text Box 2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28693" name="Text Box 2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28694" name="Text Box 2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28695" name="Text Box 2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28696" name="Text Box 2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28697" name="Text Box 2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28698" name="Text Box 2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28699" name="Text Box 2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28700" name="Text Box 2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28701" name="Text Box 2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28702" name="Text Box 3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28703" name="Text Box 3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28704" name="Text Box 3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28705" name="Text Box 3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28706" name="Text Box 3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28707" name="Text Box 3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28708" name="Text Box 3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28709" name="Text Box 3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28710" name="Text Box 38"/>
          <p:cNvSpPr txBox="1">
            <a:spLocks noChangeArrowheads="1"/>
          </p:cNvSpPr>
          <p:nvPr/>
        </p:nvSpPr>
        <p:spPr bwMode="auto">
          <a:xfrm>
            <a:off x="973137" y="2456435"/>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6" name="Text Box 4"/>
          <p:cNvSpPr txBox="1">
            <a:spLocks noChangeArrowheads="1"/>
          </p:cNvSpPr>
          <p:nvPr/>
        </p:nvSpPr>
        <p:spPr bwMode="auto">
          <a:xfrm>
            <a:off x="971550" y="620713"/>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pic>
        <p:nvPicPr>
          <p:cNvPr id="4" name="Picture 3">
            <a:extLst>
              <a:ext uri="{FF2B5EF4-FFF2-40B4-BE49-F238E27FC236}">
                <a16:creationId xmlns:a16="http://schemas.microsoft.com/office/drawing/2014/main" id="{089D54E2-1183-43B3-917C-55998133CBB5}"/>
              </a:ext>
            </a:extLst>
          </p:cNvPr>
          <p:cNvPicPr>
            <a:picLocks noChangeAspect="1"/>
          </p:cNvPicPr>
          <p:nvPr/>
        </p:nvPicPr>
        <p:blipFill>
          <a:blip r:embed="rId4"/>
          <a:stretch>
            <a:fillRect/>
          </a:stretch>
        </p:blipFill>
        <p:spPr>
          <a:xfrm>
            <a:off x="3085892" y="2791916"/>
            <a:ext cx="2972215" cy="1295581"/>
          </a:xfrm>
          <a:prstGeom prst="rect">
            <a:avLst/>
          </a:prstGeom>
        </p:spPr>
      </p:pic>
    </p:spTree>
    <p:extLst>
      <p:ext uri="{BB962C8B-B14F-4D97-AF65-F5344CB8AC3E}">
        <p14:creationId xmlns:p14="http://schemas.microsoft.com/office/powerpoint/2010/main" val="36166244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ppt_w</p:attrName>
                                        </p:attrNameLst>
                                      </p:cBhvr>
                                      <p:tavLst>
                                        <p:tav tm="0">
                                          <p:val>
                                            <p:strVal val="#ppt_w*0.70"/>
                                          </p:val>
                                        </p:tav>
                                        <p:tav tm="100000">
                                          <p:val>
                                            <p:strVal val="#ppt_w"/>
                                          </p:val>
                                        </p:tav>
                                      </p:tavLst>
                                    </p:anim>
                                    <p:anim calcmode="lin" valueType="num">
                                      <p:cBhvr>
                                        <p:cTn id="8" dur="1000" fill="hold"/>
                                        <p:tgtEl>
                                          <p:spTgt spid="28690"/>
                                        </p:tgtEl>
                                        <p:attrNameLst>
                                          <p:attrName>ppt_h</p:attrName>
                                        </p:attrNameLst>
                                      </p:cBhvr>
                                      <p:tavLst>
                                        <p:tav tm="0">
                                          <p:val>
                                            <p:strVal val="#ppt_h"/>
                                          </p:val>
                                        </p:tav>
                                        <p:tav tm="100000">
                                          <p:val>
                                            <p:strVal val="#ppt_h"/>
                                          </p:val>
                                        </p:tav>
                                      </p:tavLst>
                                    </p:anim>
                                    <p:animEffect transition="in" filter="fade">
                                      <p:cBhvr>
                                        <p:cTn id="9" dur="1000"/>
                                        <p:tgtEl>
                                          <p:spTgt spid="28690"/>
                                        </p:tgtEl>
                                      </p:cBhvr>
                                    </p:animEffect>
                                  </p:childTnLst>
                                  <p:subTnLst>
                                    <p:set>
                                      <p:cBhvr override="childStyle">
                                        <p:cTn dur="1" fill="hold" display="0" masterRel="sameClick" afterEffect="1">
                                          <p:stCondLst>
                                            <p:cond evt="end" delay="0">
                                              <p:tn val="5"/>
                                            </p:cond>
                                          </p:stCondLst>
                                        </p:cTn>
                                        <p:tgtEl>
                                          <p:spTgt spid="28690"/>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Large_clock_tick.wav"/>
                                        </p:tgtEl>
                                      </p:cMediaNode>
                                    </p:audio>
                                  </p:sub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8691"/>
                                        </p:tgtEl>
                                        <p:attrNameLst>
                                          <p:attrName>style.visibility</p:attrName>
                                        </p:attrNameLst>
                                      </p:cBhvr>
                                      <p:to>
                                        <p:strVal val="visible"/>
                                      </p:to>
                                    </p:set>
                                    <p:anim calcmode="lin" valueType="num">
                                      <p:cBhvr>
                                        <p:cTn id="13" dur="1000" fill="hold"/>
                                        <p:tgtEl>
                                          <p:spTgt spid="28691"/>
                                        </p:tgtEl>
                                        <p:attrNameLst>
                                          <p:attrName>ppt_w</p:attrName>
                                        </p:attrNameLst>
                                      </p:cBhvr>
                                      <p:tavLst>
                                        <p:tav tm="0">
                                          <p:val>
                                            <p:strVal val="#ppt_w*0.70"/>
                                          </p:val>
                                        </p:tav>
                                        <p:tav tm="100000">
                                          <p:val>
                                            <p:strVal val="#ppt_w"/>
                                          </p:val>
                                        </p:tav>
                                      </p:tavLst>
                                    </p:anim>
                                    <p:anim calcmode="lin" valueType="num">
                                      <p:cBhvr>
                                        <p:cTn id="14" dur="1000" fill="hold"/>
                                        <p:tgtEl>
                                          <p:spTgt spid="28691"/>
                                        </p:tgtEl>
                                        <p:attrNameLst>
                                          <p:attrName>ppt_h</p:attrName>
                                        </p:attrNameLst>
                                      </p:cBhvr>
                                      <p:tavLst>
                                        <p:tav tm="0">
                                          <p:val>
                                            <p:strVal val="#ppt_h"/>
                                          </p:val>
                                        </p:tav>
                                        <p:tav tm="100000">
                                          <p:val>
                                            <p:strVal val="#ppt_h"/>
                                          </p:val>
                                        </p:tav>
                                      </p:tavLst>
                                    </p:anim>
                                    <p:animEffect transition="in" filter="fade">
                                      <p:cBhvr>
                                        <p:cTn id="15" dur="1000"/>
                                        <p:tgtEl>
                                          <p:spTgt spid="28691"/>
                                        </p:tgtEl>
                                      </p:cBhvr>
                                    </p:animEffect>
                                  </p:childTnLst>
                                  <p:subTnLst>
                                    <p:set>
                                      <p:cBhvr override="childStyle">
                                        <p:cTn dur="1" fill="hold" display="0" masterRel="sameClick" afterEffect="1">
                                          <p:stCondLst>
                                            <p:cond evt="end" delay="0">
                                              <p:tn val="11"/>
                                            </p:cond>
                                          </p:stCondLst>
                                        </p:cTn>
                                        <p:tgtEl>
                                          <p:spTgt spid="28691"/>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Large_clock_tick.wav"/>
                                        </p:tgtEl>
                                      </p:cMediaNode>
                                    </p:audio>
                                  </p:sub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28692"/>
                                        </p:tgtEl>
                                        <p:attrNameLst>
                                          <p:attrName>style.visibility</p:attrName>
                                        </p:attrNameLst>
                                      </p:cBhvr>
                                      <p:to>
                                        <p:strVal val="visible"/>
                                      </p:to>
                                    </p:set>
                                    <p:anim calcmode="lin" valueType="num">
                                      <p:cBhvr>
                                        <p:cTn id="19" dur="1000" fill="hold"/>
                                        <p:tgtEl>
                                          <p:spTgt spid="28692"/>
                                        </p:tgtEl>
                                        <p:attrNameLst>
                                          <p:attrName>ppt_w</p:attrName>
                                        </p:attrNameLst>
                                      </p:cBhvr>
                                      <p:tavLst>
                                        <p:tav tm="0">
                                          <p:val>
                                            <p:strVal val="#ppt_w*0.70"/>
                                          </p:val>
                                        </p:tav>
                                        <p:tav tm="100000">
                                          <p:val>
                                            <p:strVal val="#ppt_w"/>
                                          </p:val>
                                        </p:tav>
                                      </p:tavLst>
                                    </p:anim>
                                    <p:anim calcmode="lin" valueType="num">
                                      <p:cBhvr>
                                        <p:cTn id="20" dur="1000" fill="hold"/>
                                        <p:tgtEl>
                                          <p:spTgt spid="28692"/>
                                        </p:tgtEl>
                                        <p:attrNameLst>
                                          <p:attrName>ppt_h</p:attrName>
                                        </p:attrNameLst>
                                      </p:cBhvr>
                                      <p:tavLst>
                                        <p:tav tm="0">
                                          <p:val>
                                            <p:strVal val="#ppt_h"/>
                                          </p:val>
                                        </p:tav>
                                        <p:tav tm="100000">
                                          <p:val>
                                            <p:strVal val="#ppt_h"/>
                                          </p:val>
                                        </p:tav>
                                      </p:tavLst>
                                    </p:anim>
                                    <p:animEffect transition="in" filter="fade">
                                      <p:cBhvr>
                                        <p:cTn id="21" dur="1000"/>
                                        <p:tgtEl>
                                          <p:spTgt spid="28692"/>
                                        </p:tgtEl>
                                      </p:cBhvr>
                                    </p:animEffect>
                                  </p:childTnLst>
                                  <p:subTnLst>
                                    <p:set>
                                      <p:cBhvr override="childStyle">
                                        <p:cTn dur="1" fill="hold" display="0" masterRel="sameClick" afterEffect="1">
                                          <p:stCondLst>
                                            <p:cond evt="end" delay="0">
                                              <p:tn val="17"/>
                                            </p:cond>
                                          </p:stCondLst>
                                        </p:cTn>
                                        <p:tgtEl>
                                          <p:spTgt spid="28692"/>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Large_clock_tick.wav"/>
                                        </p:tgtEl>
                                      </p:cMediaNode>
                                    </p:audio>
                                  </p:sub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28693"/>
                                        </p:tgtEl>
                                        <p:attrNameLst>
                                          <p:attrName>style.visibility</p:attrName>
                                        </p:attrNameLst>
                                      </p:cBhvr>
                                      <p:to>
                                        <p:strVal val="visible"/>
                                      </p:to>
                                    </p:set>
                                    <p:anim calcmode="lin" valueType="num">
                                      <p:cBhvr>
                                        <p:cTn id="25" dur="1000" fill="hold"/>
                                        <p:tgtEl>
                                          <p:spTgt spid="28693"/>
                                        </p:tgtEl>
                                        <p:attrNameLst>
                                          <p:attrName>ppt_w</p:attrName>
                                        </p:attrNameLst>
                                      </p:cBhvr>
                                      <p:tavLst>
                                        <p:tav tm="0">
                                          <p:val>
                                            <p:strVal val="#ppt_w*0.70"/>
                                          </p:val>
                                        </p:tav>
                                        <p:tav tm="100000">
                                          <p:val>
                                            <p:strVal val="#ppt_w"/>
                                          </p:val>
                                        </p:tav>
                                      </p:tavLst>
                                    </p:anim>
                                    <p:anim calcmode="lin" valueType="num">
                                      <p:cBhvr>
                                        <p:cTn id="26" dur="1000" fill="hold"/>
                                        <p:tgtEl>
                                          <p:spTgt spid="28693"/>
                                        </p:tgtEl>
                                        <p:attrNameLst>
                                          <p:attrName>ppt_h</p:attrName>
                                        </p:attrNameLst>
                                      </p:cBhvr>
                                      <p:tavLst>
                                        <p:tav tm="0">
                                          <p:val>
                                            <p:strVal val="#ppt_h"/>
                                          </p:val>
                                        </p:tav>
                                        <p:tav tm="100000">
                                          <p:val>
                                            <p:strVal val="#ppt_h"/>
                                          </p:val>
                                        </p:tav>
                                      </p:tavLst>
                                    </p:anim>
                                    <p:animEffect transition="in" filter="fade">
                                      <p:cBhvr>
                                        <p:cTn id="27" dur="1000"/>
                                        <p:tgtEl>
                                          <p:spTgt spid="28693"/>
                                        </p:tgtEl>
                                      </p:cBhvr>
                                    </p:animEffect>
                                  </p:childTnLst>
                                  <p:subTnLst>
                                    <p:set>
                                      <p:cBhvr override="childStyle">
                                        <p:cTn dur="1" fill="hold" display="0" masterRel="sameClick" afterEffect="1">
                                          <p:stCondLst>
                                            <p:cond evt="end" delay="0">
                                              <p:tn val="23"/>
                                            </p:cond>
                                          </p:stCondLst>
                                        </p:cTn>
                                        <p:tgtEl>
                                          <p:spTgt spid="28693"/>
                                        </p:tgtEl>
                                        <p:attrNameLst>
                                          <p:attrName>style.visibility</p:attrName>
                                        </p:attrNameLst>
                                      </p:cBhvr>
                                      <p:to>
                                        <p:strVal val="hidden"/>
                                      </p:to>
                                    </p:set>
                                    <p:audio>
                                      <p:cMediaNode vol="10000">
                                        <p:cTn display="0" masterRel="sameClick">
                                          <p:stCondLst>
                                            <p:cond evt="begin" delay="0">
                                              <p:tn val="23"/>
                                            </p:cond>
                                          </p:stCondLst>
                                          <p:endCondLst>
                                            <p:cond evt="onStopAudio" delay="0">
                                              <p:tgtEl>
                                                <p:sldTgt/>
                                              </p:tgtEl>
                                            </p:cond>
                                          </p:endCondLst>
                                        </p:cTn>
                                        <p:tgtEl>
                                          <p:sndTgt r:embed="rId2" name="Large_clock_tick.wav"/>
                                        </p:tgtEl>
                                      </p:cMediaNode>
                                    </p:audio>
                                  </p:sub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28694"/>
                                        </p:tgtEl>
                                        <p:attrNameLst>
                                          <p:attrName>style.visibility</p:attrName>
                                        </p:attrNameLst>
                                      </p:cBhvr>
                                      <p:to>
                                        <p:strVal val="visible"/>
                                      </p:to>
                                    </p:set>
                                    <p:anim calcmode="lin" valueType="num">
                                      <p:cBhvr>
                                        <p:cTn id="31" dur="1000" fill="hold"/>
                                        <p:tgtEl>
                                          <p:spTgt spid="28694"/>
                                        </p:tgtEl>
                                        <p:attrNameLst>
                                          <p:attrName>ppt_w</p:attrName>
                                        </p:attrNameLst>
                                      </p:cBhvr>
                                      <p:tavLst>
                                        <p:tav tm="0">
                                          <p:val>
                                            <p:strVal val="#ppt_w*0.70"/>
                                          </p:val>
                                        </p:tav>
                                        <p:tav tm="100000">
                                          <p:val>
                                            <p:strVal val="#ppt_w"/>
                                          </p:val>
                                        </p:tav>
                                      </p:tavLst>
                                    </p:anim>
                                    <p:anim calcmode="lin" valueType="num">
                                      <p:cBhvr>
                                        <p:cTn id="32" dur="1000" fill="hold"/>
                                        <p:tgtEl>
                                          <p:spTgt spid="28694"/>
                                        </p:tgtEl>
                                        <p:attrNameLst>
                                          <p:attrName>ppt_h</p:attrName>
                                        </p:attrNameLst>
                                      </p:cBhvr>
                                      <p:tavLst>
                                        <p:tav tm="0">
                                          <p:val>
                                            <p:strVal val="#ppt_h"/>
                                          </p:val>
                                        </p:tav>
                                        <p:tav tm="100000">
                                          <p:val>
                                            <p:strVal val="#ppt_h"/>
                                          </p:val>
                                        </p:tav>
                                      </p:tavLst>
                                    </p:anim>
                                    <p:animEffect transition="in" filter="fade">
                                      <p:cBhvr>
                                        <p:cTn id="33" dur="1000"/>
                                        <p:tgtEl>
                                          <p:spTgt spid="28694"/>
                                        </p:tgtEl>
                                      </p:cBhvr>
                                    </p:animEffect>
                                  </p:childTnLst>
                                  <p:subTnLst>
                                    <p:set>
                                      <p:cBhvr override="childStyle">
                                        <p:cTn dur="1" fill="hold" display="0" masterRel="sameClick" afterEffect="1">
                                          <p:stCondLst>
                                            <p:cond evt="end" delay="0">
                                              <p:tn val="29"/>
                                            </p:cond>
                                          </p:stCondLst>
                                        </p:cTn>
                                        <p:tgtEl>
                                          <p:spTgt spid="28694"/>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Large_clock_tick.wav"/>
                                        </p:tgtEl>
                                      </p:cMediaNode>
                                    </p:audio>
                                  </p:sub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28695"/>
                                        </p:tgtEl>
                                        <p:attrNameLst>
                                          <p:attrName>style.visibility</p:attrName>
                                        </p:attrNameLst>
                                      </p:cBhvr>
                                      <p:to>
                                        <p:strVal val="visible"/>
                                      </p:to>
                                    </p:set>
                                    <p:anim calcmode="lin" valueType="num">
                                      <p:cBhvr>
                                        <p:cTn id="37" dur="1000" fill="hold"/>
                                        <p:tgtEl>
                                          <p:spTgt spid="28695"/>
                                        </p:tgtEl>
                                        <p:attrNameLst>
                                          <p:attrName>ppt_w</p:attrName>
                                        </p:attrNameLst>
                                      </p:cBhvr>
                                      <p:tavLst>
                                        <p:tav tm="0">
                                          <p:val>
                                            <p:strVal val="#ppt_w*0.70"/>
                                          </p:val>
                                        </p:tav>
                                        <p:tav tm="100000">
                                          <p:val>
                                            <p:strVal val="#ppt_w"/>
                                          </p:val>
                                        </p:tav>
                                      </p:tavLst>
                                    </p:anim>
                                    <p:anim calcmode="lin" valueType="num">
                                      <p:cBhvr>
                                        <p:cTn id="38" dur="1000" fill="hold"/>
                                        <p:tgtEl>
                                          <p:spTgt spid="28695"/>
                                        </p:tgtEl>
                                        <p:attrNameLst>
                                          <p:attrName>ppt_h</p:attrName>
                                        </p:attrNameLst>
                                      </p:cBhvr>
                                      <p:tavLst>
                                        <p:tav tm="0">
                                          <p:val>
                                            <p:strVal val="#ppt_h"/>
                                          </p:val>
                                        </p:tav>
                                        <p:tav tm="100000">
                                          <p:val>
                                            <p:strVal val="#ppt_h"/>
                                          </p:val>
                                        </p:tav>
                                      </p:tavLst>
                                    </p:anim>
                                    <p:animEffect transition="in" filter="fade">
                                      <p:cBhvr>
                                        <p:cTn id="39" dur="1000"/>
                                        <p:tgtEl>
                                          <p:spTgt spid="28695"/>
                                        </p:tgtEl>
                                      </p:cBhvr>
                                    </p:animEffect>
                                  </p:childTnLst>
                                  <p:subTnLst>
                                    <p:set>
                                      <p:cBhvr override="childStyle">
                                        <p:cTn dur="1" fill="hold" display="0" masterRel="sameClick" afterEffect="1">
                                          <p:stCondLst>
                                            <p:cond evt="end" delay="0">
                                              <p:tn val="35"/>
                                            </p:cond>
                                          </p:stCondLst>
                                        </p:cTn>
                                        <p:tgtEl>
                                          <p:spTgt spid="28695"/>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Large_clock_tick.wav"/>
                                        </p:tgtEl>
                                      </p:cMediaNode>
                                    </p:audio>
                                  </p:sub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28696"/>
                                        </p:tgtEl>
                                        <p:attrNameLst>
                                          <p:attrName>style.visibility</p:attrName>
                                        </p:attrNameLst>
                                      </p:cBhvr>
                                      <p:to>
                                        <p:strVal val="visible"/>
                                      </p:to>
                                    </p:set>
                                    <p:anim calcmode="lin" valueType="num">
                                      <p:cBhvr>
                                        <p:cTn id="43" dur="1000" fill="hold"/>
                                        <p:tgtEl>
                                          <p:spTgt spid="28696"/>
                                        </p:tgtEl>
                                        <p:attrNameLst>
                                          <p:attrName>ppt_w</p:attrName>
                                        </p:attrNameLst>
                                      </p:cBhvr>
                                      <p:tavLst>
                                        <p:tav tm="0">
                                          <p:val>
                                            <p:strVal val="#ppt_w*0.70"/>
                                          </p:val>
                                        </p:tav>
                                        <p:tav tm="100000">
                                          <p:val>
                                            <p:strVal val="#ppt_w"/>
                                          </p:val>
                                        </p:tav>
                                      </p:tavLst>
                                    </p:anim>
                                    <p:anim calcmode="lin" valueType="num">
                                      <p:cBhvr>
                                        <p:cTn id="44" dur="1000" fill="hold"/>
                                        <p:tgtEl>
                                          <p:spTgt spid="28696"/>
                                        </p:tgtEl>
                                        <p:attrNameLst>
                                          <p:attrName>ppt_h</p:attrName>
                                        </p:attrNameLst>
                                      </p:cBhvr>
                                      <p:tavLst>
                                        <p:tav tm="0">
                                          <p:val>
                                            <p:strVal val="#ppt_h"/>
                                          </p:val>
                                        </p:tav>
                                        <p:tav tm="100000">
                                          <p:val>
                                            <p:strVal val="#ppt_h"/>
                                          </p:val>
                                        </p:tav>
                                      </p:tavLst>
                                    </p:anim>
                                    <p:animEffect transition="in" filter="fade">
                                      <p:cBhvr>
                                        <p:cTn id="45" dur="1000"/>
                                        <p:tgtEl>
                                          <p:spTgt spid="28696"/>
                                        </p:tgtEl>
                                      </p:cBhvr>
                                    </p:animEffect>
                                  </p:childTnLst>
                                  <p:subTnLst>
                                    <p:set>
                                      <p:cBhvr override="childStyle">
                                        <p:cTn dur="1" fill="hold" display="0" masterRel="sameClick" afterEffect="1">
                                          <p:stCondLst>
                                            <p:cond evt="end" delay="0">
                                              <p:tn val="41"/>
                                            </p:cond>
                                          </p:stCondLst>
                                        </p:cTn>
                                        <p:tgtEl>
                                          <p:spTgt spid="28696"/>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Large_clock_tick.wav"/>
                                        </p:tgtEl>
                                      </p:cMediaNode>
                                    </p:audio>
                                  </p:sub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28697"/>
                                        </p:tgtEl>
                                        <p:attrNameLst>
                                          <p:attrName>style.visibility</p:attrName>
                                        </p:attrNameLst>
                                      </p:cBhvr>
                                      <p:to>
                                        <p:strVal val="visible"/>
                                      </p:to>
                                    </p:set>
                                    <p:anim calcmode="lin" valueType="num">
                                      <p:cBhvr>
                                        <p:cTn id="49" dur="1000" fill="hold"/>
                                        <p:tgtEl>
                                          <p:spTgt spid="28697"/>
                                        </p:tgtEl>
                                        <p:attrNameLst>
                                          <p:attrName>ppt_w</p:attrName>
                                        </p:attrNameLst>
                                      </p:cBhvr>
                                      <p:tavLst>
                                        <p:tav tm="0">
                                          <p:val>
                                            <p:strVal val="#ppt_w*0.70"/>
                                          </p:val>
                                        </p:tav>
                                        <p:tav tm="100000">
                                          <p:val>
                                            <p:strVal val="#ppt_w"/>
                                          </p:val>
                                        </p:tav>
                                      </p:tavLst>
                                    </p:anim>
                                    <p:anim calcmode="lin" valueType="num">
                                      <p:cBhvr>
                                        <p:cTn id="50" dur="1000" fill="hold"/>
                                        <p:tgtEl>
                                          <p:spTgt spid="28697"/>
                                        </p:tgtEl>
                                        <p:attrNameLst>
                                          <p:attrName>ppt_h</p:attrName>
                                        </p:attrNameLst>
                                      </p:cBhvr>
                                      <p:tavLst>
                                        <p:tav tm="0">
                                          <p:val>
                                            <p:strVal val="#ppt_h"/>
                                          </p:val>
                                        </p:tav>
                                        <p:tav tm="100000">
                                          <p:val>
                                            <p:strVal val="#ppt_h"/>
                                          </p:val>
                                        </p:tav>
                                      </p:tavLst>
                                    </p:anim>
                                    <p:animEffect transition="in" filter="fade">
                                      <p:cBhvr>
                                        <p:cTn id="51" dur="1000"/>
                                        <p:tgtEl>
                                          <p:spTgt spid="28697"/>
                                        </p:tgtEl>
                                      </p:cBhvr>
                                    </p:animEffect>
                                  </p:childTnLst>
                                  <p:subTnLst>
                                    <p:set>
                                      <p:cBhvr override="childStyle">
                                        <p:cTn dur="1" fill="hold" display="0" masterRel="sameClick" afterEffect="1">
                                          <p:stCondLst>
                                            <p:cond evt="end" delay="0">
                                              <p:tn val="47"/>
                                            </p:cond>
                                          </p:stCondLst>
                                        </p:cTn>
                                        <p:tgtEl>
                                          <p:spTgt spid="28697"/>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Large_clock_tick.wav"/>
                                        </p:tgtEl>
                                      </p:cMediaNode>
                                    </p:audio>
                                  </p:subTnLst>
                                </p:cTn>
                              </p:par>
                            </p:childTnLst>
                          </p:cTn>
                        </p:par>
                        <p:par>
                          <p:cTn id="52" fill="hold">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28698"/>
                                        </p:tgtEl>
                                        <p:attrNameLst>
                                          <p:attrName>style.visibility</p:attrName>
                                        </p:attrNameLst>
                                      </p:cBhvr>
                                      <p:to>
                                        <p:strVal val="visible"/>
                                      </p:to>
                                    </p:set>
                                    <p:anim calcmode="lin" valueType="num">
                                      <p:cBhvr>
                                        <p:cTn id="55" dur="1000" fill="hold"/>
                                        <p:tgtEl>
                                          <p:spTgt spid="28698"/>
                                        </p:tgtEl>
                                        <p:attrNameLst>
                                          <p:attrName>ppt_w</p:attrName>
                                        </p:attrNameLst>
                                      </p:cBhvr>
                                      <p:tavLst>
                                        <p:tav tm="0">
                                          <p:val>
                                            <p:strVal val="#ppt_w*0.70"/>
                                          </p:val>
                                        </p:tav>
                                        <p:tav tm="100000">
                                          <p:val>
                                            <p:strVal val="#ppt_w"/>
                                          </p:val>
                                        </p:tav>
                                      </p:tavLst>
                                    </p:anim>
                                    <p:anim calcmode="lin" valueType="num">
                                      <p:cBhvr>
                                        <p:cTn id="56" dur="1000" fill="hold"/>
                                        <p:tgtEl>
                                          <p:spTgt spid="28698"/>
                                        </p:tgtEl>
                                        <p:attrNameLst>
                                          <p:attrName>ppt_h</p:attrName>
                                        </p:attrNameLst>
                                      </p:cBhvr>
                                      <p:tavLst>
                                        <p:tav tm="0">
                                          <p:val>
                                            <p:strVal val="#ppt_h"/>
                                          </p:val>
                                        </p:tav>
                                        <p:tav tm="100000">
                                          <p:val>
                                            <p:strVal val="#ppt_h"/>
                                          </p:val>
                                        </p:tav>
                                      </p:tavLst>
                                    </p:anim>
                                    <p:animEffect transition="in" filter="fade">
                                      <p:cBhvr>
                                        <p:cTn id="57" dur="1000"/>
                                        <p:tgtEl>
                                          <p:spTgt spid="28698"/>
                                        </p:tgtEl>
                                      </p:cBhvr>
                                    </p:animEffect>
                                  </p:childTnLst>
                                  <p:subTnLst>
                                    <p:set>
                                      <p:cBhvr override="childStyle">
                                        <p:cTn dur="1" fill="hold" display="0" masterRel="sameClick" afterEffect="1">
                                          <p:stCondLst>
                                            <p:cond evt="end" delay="0">
                                              <p:tn val="53"/>
                                            </p:cond>
                                          </p:stCondLst>
                                        </p:cTn>
                                        <p:tgtEl>
                                          <p:spTgt spid="28698"/>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Large_clock_tick.wav"/>
                                        </p:tgtEl>
                                      </p:cMediaNode>
                                    </p:audio>
                                  </p:subTnLst>
                                </p:cTn>
                              </p:par>
                            </p:childTnLst>
                          </p:cTn>
                        </p:par>
                        <p:par>
                          <p:cTn id="58" fill="hold">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28699"/>
                                        </p:tgtEl>
                                        <p:attrNameLst>
                                          <p:attrName>style.visibility</p:attrName>
                                        </p:attrNameLst>
                                      </p:cBhvr>
                                      <p:to>
                                        <p:strVal val="visible"/>
                                      </p:to>
                                    </p:set>
                                    <p:anim calcmode="lin" valueType="num">
                                      <p:cBhvr>
                                        <p:cTn id="61" dur="1000" fill="hold"/>
                                        <p:tgtEl>
                                          <p:spTgt spid="28699"/>
                                        </p:tgtEl>
                                        <p:attrNameLst>
                                          <p:attrName>ppt_w</p:attrName>
                                        </p:attrNameLst>
                                      </p:cBhvr>
                                      <p:tavLst>
                                        <p:tav tm="0">
                                          <p:val>
                                            <p:strVal val="#ppt_w*0.70"/>
                                          </p:val>
                                        </p:tav>
                                        <p:tav tm="100000">
                                          <p:val>
                                            <p:strVal val="#ppt_w"/>
                                          </p:val>
                                        </p:tav>
                                      </p:tavLst>
                                    </p:anim>
                                    <p:anim calcmode="lin" valueType="num">
                                      <p:cBhvr>
                                        <p:cTn id="62" dur="1000" fill="hold"/>
                                        <p:tgtEl>
                                          <p:spTgt spid="28699"/>
                                        </p:tgtEl>
                                        <p:attrNameLst>
                                          <p:attrName>ppt_h</p:attrName>
                                        </p:attrNameLst>
                                      </p:cBhvr>
                                      <p:tavLst>
                                        <p:tav tm="0">
                                          <p:val>
                                            <p:strVal val="#ppt_h"/>
                                          </p:val>
                                        </p:tav>
                                        <p:tav tm="100000">
                                          <p:val>
                                            <p:strVal val="#ppt_h"/>
                                          </p:val>
                                        </p:tav>
                                      </p:tavLst>
                                    </p:anim>
                                    <p:animEffect transition="in" filter="fade">
                                      <p:cBhvr>
                                        <p:cTn id="63" dur="1000"/>
                                        <p:tgtEl>
                                          <p:spTgt spid="28699"/>
                                        </p:tgtEl>
                                      </p:cBhvr>
                                    </p:animEffect>
                                  </p:childTnLst>
                                  <p:subTnLst>
                                    <p:set>
                                      <p:cBhvr override="childStyle">
                                        <p:cTn dur="1" fill="hold" display="0" masterRel="sameClick" afterEffect="1">
                                          <p:stCondLst>
                                            <p:cond evt="end" delay="0">
                                              <p:tn val="59"/>
                                            </p:cond>
                                          </p:stCondLst>
                                        </p:cTn>
                                        <p:tgtEl>
                                          <p:spTgt spid="28699"/>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Large_clock_tick.wav"/>
                                        </p:tgtEl>
                                      </p:cMediaNode>
                                    </p:audio>
                                  </p:subTnLst>
                                </p:cTn>
                              </p:par>
                            </p:childTnLst>
                          </p:cTn>
                        </p:par>
                        <p:par>
                          <p:cTn id="64" fill="hold">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28700"/>
                                        </p:tgtEl>
                                        <p:attrNameLst>
                                          <p:attrName>style.visibility</p:attrName>
                                        </p:attrNameLst>
                                      </p:cBhvr>
                                      <p:to>
                                        <p:strVal val="visible"/>
                                      </p:to>
                                    </p:set>
                                    <p:anim calcmode="lin" valueType="num">
                                      <p:cBhvr>
                                        <p:cTn id="67" dur="1000" fill="hold"/>
                                        <p:tgtEl>
                                          <p:spTgt spid="28700"/>
                                        </p:tgtEl>
                                        <p:attrNameLst>
                                          <p:attrName>ppt_w</p:attrName>
                                        </p:attrNameLst>
                                      </p:cBhvr>
                                      <p:tavLst>
                                        <p:tav tm="0">
                                          <p:val>
                                            <p:strVal val="#ppt_w*0.70"/>
                                          </p:val>
                                        </p:tav>
                                        <p:tav tm="100000">
                                          <p:val>
                                            <p:strVal val="#ppt_w"/>
                                          </p:val>
                                        </p:tav>
                                      </p:tavLst>
                                    </p:anim>
                                    <p:anim calcmode="lin" valueType="num">
                                      <p:cBhvr>
                                        <p:cTn id="68" dur="1000" fill="hold"/>
                                        <p:tgtEl>
                                          <p:spTgt spid="28700"/>
                                        </p:tgtEl>
                                        <p:attrNameLst>
                                          <p:attrName>ppt_h</p:attrName>
                                        </p:attrNameLst>
                                      </p:cBhvr>
                                      <p:tavLst>
                                        <p:tav tm="0">
                                          <p:val>
                                            <p:strVal val="#ppt_h"/>
                                          </p:val>
                                        </p:tav>
                                        <p:tav tm="100000">
                                          <p:val>
                                            <p:strVal val="#ppt_h"/>
                                          </p:val>
                                        </p:tav>
                                      </p:tavLst>
                                    </p:anim>
                                    <p:animEffect transition="in" filter="fade">
                                      <p:cBhvr>
                                        <p:cTn id="69" dur="1000"/>
                                        <p:tgtEl>
                                          <p:spTgt spid="28700"/>
                                        </p:tgtEl>
                                      </p:cBhvr>
                                    </p:animEffect>
                                  </p:childTnLst>
                                  <p:subTnLst>
                                    <p:set>
                                      <p:cBhvr override="childStyle">
                                        <p:cTn dur="1" fill="hold" display="0" masterRel="sameClick" afterEffect="1">
                                          <p:stCondLst>
                                            <p:cond evt="end" delay="0">
                                              <p:tn val="65"/>
                                            </p:cond>
                                          </p:stCondLst>
                                        </p:cTn>
                                        <p:tgtEl>
                                          <p:spTgt spid="28700"/>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Large_clock_tick.wav"/>
                                        </p:tgtEl>
                                      </p:cMediaNode>
                                    </p:audio>
                                  </p:subTnLst>
                                </p:cTn>
                              </p:par>
                            </p:childTnLst>
                          </p:cTn>
                        </p:par>
                        <p:par>
                          <p:cTn id="70" fill="hold">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28701"/>
                                        </p:tgtEl>
                                        <p:attrNameLst>
                                          <p:attrName>style.visibility</p:attrName>
                                        </p:attrNameLst>
                                      </p:cBhvr>
                                      <p:to>
                                        <p:strVal val="visible"/>
                                      </p:to>
                                    </p:set>
                                    <p:anim calcmode="lin" valueType="num">
                                      <p:cBhvr>
                                        <p:cTn id="73" dur="1000" fill="hold"/>
                                        <p:tgtEl>
                                          <p:spTgt spid="28701"/>
                                        </p:tgtEl>
                                        <p:attrNameLst>
                                          <p:attrName>ppt_w</p:attrName>
                                        </p:attrNameLst>
                                      </p:cBhvr>
                                      <p:tavLst>
                                        <p:tav tm="0">
                                          <p:val>
                                            <p:strVal val="#ppt_w*0.70"/>
                                          </p:val>
                                        </p:tav>
                                        <p:tav tm="100000">
                                          <p:val>
                                            <p:strVal val="#ppt_w"/>
                                          </p:val>
                                        </p:tav>
                                      </p:tavLst>
                                    </p:anim>
                                    <p:anim calcmode="lin" valueType="num">
                                      <p:cBhvr>
                                        <p:cTn id="74" dur="1000" fill="hold"/>
                                        <p:tgtEl>
                                          <p:spTgt spid="28701"/>
                                        </p:tgtEl>
                                        <p:attrNameLst>
                                          <p:attrName>ppt_h</p:attrName>
                                        </p:attrNameLst>
                                      </p:cBhvr>
                                      <p:tavLst>
                                        <p:tav tm="0">
                                          <p:val>
                                            <p:strVal val="#ppt_h"/>
                                          </p:val>
                                        </p:tav>
                                        <p:tav tm="100000">
                                          <p:val>
                                            <p:strVal val="#ppt_h"/>
                                          </p:val>
                                        </p:tav>
                                      </p:tavLst>
                                    </p:anim>
                                    <p:animEffect transition="in" filter="fade">
                                      <p:cBhvr>
                                        <p:cTn id="75" dur="1000"/>
                                        <p:tgtEl>
                                          <p:spTgt spid="28701"/>
                                        </p:tgtEl>
                                      </p:cBhvr>
                                    </p:animEffect>
                                  </p:childTnLst>
                                  <p:subTnLst>
                                    <p:set>
                                      <p:cBhvr override="childStyle">
                                        <p:cTn dur="1" fill="hold" display="0" masterRel="sameClick" afterEffect="1">
                                          <p:stCondLst>
                                            <p:cond evt="end" delay="0">
                                              <p:tn val="71"/>
                                            </p:cond>
                                          </p:stCondLst>
                                        </p:cTn>
                                        <p:tgtEl>
                                          <p:spTgt spid="28701"/>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2" name="Large_clock_tick.wav"/>
                                        </p:tgtEl>
                                      </p:cMediaNode>
                                    </p:audio>
                                  </p:subTnLst>
                                </p:cTn>
                              </p:par>
                            </p:childTnLst>
                          </p:cTn>
                        </p:par>
                        <p:par>
                          <p:cTn id="76" fill="hold">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28702"/>
                                        </p:tgtEl>
                                        <p:attrNameLst>
                                          <p:attrName>style.visibility</p:attrName>
                                        </p:attrNameLst>
                                      </p:cBhvr>
                                      <p:to>
                                        <p:strVal val="visible"/>
                                      </p:to>
                                    </p:set>
                                    <p:anim calcmode="lin" valueType="num">
                                      <p:cBhvr>
                                        <p:cTn id="79" dur="1000" fill="hold"/>
                                        <p:tgtEl>
                                          <p:spTgt spid="28702"/>
                                        </p:tgtEl>
                                        <p:attrNameLst>
                                          <p:attrName>ppt_w</p:attrName>
                                        </p:attrNameLst>
                                      </p:cBhvr>
                                      <p:tavLst>
                                        <p:tav tm="0">
                                          <p:val>
                                            <p:strVal val="#ppt_w*0.70"/>
                                          </p:val>
                                        </p:tav>
                                        <p:tav tm="100000">
                                          <p:val>
                                            <p:strVal val="#ppt_w"/>
                                          </p:val>
                                        </p:tav>
                                      </p:tavLst>
                                    </p:anim>
                                    <p:anim calcmode="lin" valueType="num">
                                      <p:cBhvr>
                                        <p:cTn id="80" dur="1000" fill="hold"/>
                                        <p:tgtEl>
                                          <p:spTgt spid="28702"/>
                                        </p:tgtEl>
                                        <p:attrNameLst>
                                          <p:attrName>ppt_h</p:attrName>
                                        </p:attrNameLst>
                                      </p:cBhvr>
                                      <p:tavLst>
                                        <p:tav tm="0">
                                          <p:val>
                                            <p:strVal val="#ppt_h"/>
                                          </p:val>
                                        </p:tav>
                                        <p:tav tm="100000">
                                          <p:val>
                                            <p:strVal val="#ppt_h"/>
                                          </p:val>
                                        </p:tav>
                                      </p:tavLst>
                                    </p:anim>
                                    <p:animEffect transition="in" filter="fade">
                                      <p:cBhvr>
                                        <p:cTn id="81" dur="1000"/>
                                        <p:tgtEl>
                                          <p:spTgt spid="28702"/>
                                        </p:tgtEl>
                                      </p:cBhvr>
                                    </p:animEffect>
                                  </p:childTnLst>
                                  <p:subTnLst>
                                    <p:set>
                                      <p:cBhvr override="childStyle">
                                        <p:cTn dur="1" fill="hold" display="0" masterRel="sameClick" afterEffect="1">
                                          <p:stCondLst>
                                            <p:cond evt="end" delay="0">
                                              <p:tn val="77"/>
                                            </p:cond>
                                          </p:stCondLst>
                                        </p:cTn>
                                        <p:tgtEl>
                                          <p:spTgt spid="28702"/>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Large_clock_tick.wav"/>
                                        </p:tgtEl>
                                      </p:cMediaNode>
                                    </p:audio>
                                  </p:subTnLst>
                                </p:cTn>
                              </p:par>
                            </p:childTnLst>
                          </p:cTn>
                        </p:par>
                        <p:par>
                          <p:cTn id="82" fill="hold">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28703"/>
                                        </p:tgtEl>
                                        <p:attrNameLst>
                                          <p:attrName>style.visibility</p:attrName>
                                        </p:attrNameLst>
                                      </p:cBhvr>
                                      <p:to>
                                        <p:strVal val="visible"/>
                                      </p:to>
                                    </p:set>
                                    <p:anim calcmode="lin" valueType="num">
                                      <p:cBhvr>
                                        <p:cTn id="85" dur="1000" fill="hold"/>
                                        <p:tgtEl>
                                          <p:spTgt spid="28703"/>
                                        </p:tgtEl>
                                        <p:attrNameLst>
                                          <p:attrName>ppt_w</p:attrName>
                                        </p:attrNameLst>
                                      </p:cBhvr>
                                      <p:tavLst>
                                        <p:tav tm="0">
                                          <p:val>
                                            <p:strVal val="#ppt_w*0.70"/>
                                          </p:val>
                                        </p:tav>
                                        <p:tav tm="100000">
                                          <p:val>
                                            <p:strVal val="#ppt_w"/>
                                          </p:val>
                                        </p:tav>
                                      </p:tavLst>
                                    </p:anim>
                                    <p:anim calcmode="lin" valueType="num">
                                      <p:cBhvr>
                                        <p:cTn id="86" dur="1000" fill="hold"/>
                                        <p:tgtEl>
                                          <p:spTgt spid="28703"/>
                                        </p:tgtEl>
                                        <p:attrNameLst>
                                          <p:attrName>ppt_h</p:attrName>
                                        </p:attrNameLst>
                                      </p:cBhvr>
                                      <p:tavLst>
                                        <p:tav tm="0">
                                          <p:val>
                                            <p:strVal val="#ppt_h"/>
                                          </p:val>
                                        </p:tav>
                                        <p:tav tm="100000">
                                          <p:val>
                                            <p:strVal val="#ppt_h"/>
                                          </p:val>
                                        </p:tav>
                                      </p:tavLst>
                                    </p:anim>
                                    <p:animEffect transition="in" filter="fade">
                                      <p:cBhvr>
                                        <p:cTn id="87" dur="1000"/>
                                        <p:tgtEl>
                                          <p:spTgt spid="28703"/>
                                        </p:tgtEl>
                                      </p:cBhvr>
                                    </p:animEffect>
                                  </p:childTnLst>
                                  <p:subTnLst>
                                    <p:set>
                                      <p:cBhvr override="childStyle">
                                        <p:cTn dur="1" fill="hold" display="0" masterRel="sameClick" afterEffect="1">
                                          <p:stCondLst>
                                            <p:cond evt="end" delay="0">
                                              <p:tn val="83"/>
                                            </p:cond>
                                          </p:stCondLst>
                                        </p:cTn>
                                        <p:tgtEl>
                                          <p:spTgt spid="28703"/>
                                        </p:tgtEl>
                                        <p:attrNameLst>
                                          <p:attrName>style.visibility</p:attrName>
                                        </p:attrNameLst>
                                      </p:cBhvr>
                                      <p:to>
                                        <p:strVal val="hidden"/>
                                      </p:to>
                                    </p:set>
                                    <p:audio>
                                      <p:cMediaNode>
                                        <p:cTn display="0" masterRel="sameClick">
                                          <p:stCondLst>
                                            <p:cond evt="begin" delay="0">
                                              <p:tn val="83"/>
                                            </p:cond>
                                          </p:stCondLst>
                                          <p:endCondLst>
                                            <p:cond evt="onStopAudio" delay="0">
                                              <p:tgtEl>
                                                <p:sldTgt/>
                                              </p:tgtEl>
                                            </p:cond>
                                          </p:endCondLst>
                                        </p:cTn>
                                        <p:tgtEl>
                                          <p:sndTgt r:embed="rId2" name="Large_clock_tick.wav"/>
                                        </p:tgtEl>
                                      </p:cMediaNode>
                                    </p:audio>
                                  </p:subTnLst>
                                </p:cTn>
                              </p:par>
                            </p:childTnLst>
                          </p:cTn>
                        </p:par>
                        <p:par>
                          <p:cTn id="88" fill="hold">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28704"/>
                                        </p:tgtEl>
                                        <p:attrNameLst>
                                          <p:attrName>style.visibility</p:attrName>
                                        </p:attrNameLst>
                                      </p:cBhvr>
                                      <p:to>
                                        <p:strVal val="visible"/>
                                      </p:to>
                                    </p:set>
                                    <p:anim calcmode="lin" valueType="num">
                                      <p:cBhvr>
                                        <p:cTn id="91" dur="1000" fill="hold"/>
                                        <p:tgtEl>
                                          <p:spTgt spid="28704"/>
                                        </p:tgtEl>
                                        <p:attrNameLst>
                                          <p:attrName>ppt_w</p:attrName>
                                        </p:attrNameLst>
                                      </p:cBhvr>
                                      <p:tavLst>
                                        <p:tav tm="0">
                                          <p:val>
                                            <p:strVal val="#ppt_w*0.70"/>
                                          </p:val>
                                        </p:tav>
                                        <p:tav tm="100000">
                                          <p:val>
                                            <p:strVal val="#ppt_w"/>
                                          </p:val>
                                        </p:tav>
                                      </p:tavLst>
                                    </p:anim>
                                    <p:anim calcmode="lin" valueType="num">
                                      <p:cBhvr>
                                        <p:cTn id="92" dur="1000" fill="hold"/>
                                        <p:tgtEl>
                                          <p:spTgt spid="28704"/>
                                        </p:tgtEl>
                                        <p:attrNameLst>
                                          <p:attrName>ppt_h</p:attrName>
                                        </p:attrNameLst>
                                      </p:cBhvr>
                                      <p:tavLst>
                                        <p:tav tm="0">
                                          <p:val>
                                            <p:strVal val="#ppt_h"/>
                                          </p:val>
                                        </p:tav>
                                        <p:tav tm="100000">
                                          <p:val>
                                            <p:strVal val="#ppt_h"/>
                                          </p:val>
                                        </p:tav>
                                      </p:tavLst>
                                    </p:anim>
                                    <p:animEffect transition="in" filter="fade">
                                      <p:cBhvr>
                                        <p:cTn id="93" dur="1000"/>
                                        <p:tgtEl>
                                          <p:spTgt spid="28704"/>
                                        </p:tgtEl>
                                      </p:cBhvr>
                                    </p:animEffect>
                                  </p:childTnLst>
                                  <p:subTnLst>
                                    <p:set>
                                      <p:cBhvr override="childStyle">
                                        <p:cTn dur="1" fill="hold" display="0" masterRel="sameClick" afterEffect="1">
                                          <p:stCondLst>
                                            <p:cond evt="end" delay="0">
                                              <p:tn val="89"/>
                                            </p:cond>
                                          </p:stCondLst>
                                        </p:cTn>
                                        <p:tgtEl>
                                          <p:spTgt spid="28704"/>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Large_clock_tick.wav"/>
                                        </p:tgtEl>
                                      </p:cMediaNode>
                                    </p:audio>
                                  </p:subTnLst>
                                </p:cTn>
                              </p:par>
                            </p:childTnLst>
                          </p:cTn>
                        </p:par>
                        <p:par>
                          <p:cTn id="94" fill="hold">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28705"/>
                                        </p:tgtEl>
                                        <p:attrNameLst>
                                          <p:attrName>style.visibility</p:attrName>
                                        </p:attrNameLst>
                                      </p:cBhvr>
                                      <p:to>
                                        <p:strVal val="visible"/>
                                      </p:to>
                                    </p:set>
                                    <p:anim calcmode="lin" valueType="num">
                                      <p:cBhvr>
                                        <p:cTn id="97" dur="1000" fill="hold"/>
                                        <p:tgtEl>
                                          <p:spTgt spid="28705"/>
                                        </p:tgtEl>
                                        <p:attrNameLst>
                                          <p:attrName>ppt_w</p:attrName>
                                        </p:attrNameLst>
                                      </p:cBhvr>
                                      <p:tavLst>
                                        <p:tav tm="0">
                                          <p:val>
                                            <p:strVal val="#ppt_w*0.70"/>
                                          </p:val>
                                        </p:tav>
                                        <p:tav tm="100000">
                                          <p:val>
                                            <p:strVal val="#ppt_w"/>
                                          </p:val>
                                        </p:tav>
                                      </p:tavLst>
                                    </p:anim>
                                    <p:anim calcmode="lin" valueType="num">
                                      <p:cBhvr>
                                        <p:cTn id="98" dur="1000" fill="hold"/>
                                        <p:tgtEl>
                                          <p:spTgt spid="28705"/>
                                        </p:tgtEl>
                                        <p:attrNameLst>
                                          <p:attrName>ppt_h</p:attrName>
                                        </p:attrNameLst>
                                      </p:cBhvr>
                                      <p:tavLst>
                                        <p:tav tm="0">
                                          <p:val>
                                            <p:strVal val="#ppt_h"/>
                                          </p:val>
                                        </p:tav>
                                        <p:tav tm="100000">
                                          <p:val>
                                            <p:strVal val="#ppt_h"/>
                                          </p:val>
                                        </p:tav>
                                      </p:tavLst>
                                    </p:anim>
                                    <p:animEffect transition="in" filter="fade">
                                      <p:cBhvr>
                                        <p:cTn id="99" dur="1000"/>
                                        <p:tgtEl>
                                          <p:spTgt spid="28705"/>
                                        </p:tgtEl>
                                      </p:cBhvr>
                                    </p:animEffect>
                                  </p:childTnLst>
                                  <p:subTnLst>
                                    <p:set>
                                      <p:cBhvr override="childStyle">
                                        <p:cTn dur="1" fill="hold" display="0" masterRel="sameClick" afterEffect="1">
                                          <p:stCondLst>
                                            <p:cond evt="end" delay="0">
                                              <p:tn val="95"/>
                                            </p:cond>
                                          </p:stCondLst>
                                        </p:cTn>
                                        <p:tgtEl>
                                          <p:spTgt spid="28705"/>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2" name="Large_clock_tick.wav"/>
                                        </p:tgtEl>
                                      </p:cMediaNode>
                                    </p:audio>
                                  </p:subTnLst>
                                </p:cTn>
                              </p:par>
                            </p:childTnLst>
                          </p:cTn>
                        </p:par>
                        <p:par>
                          <p:cTn id="100" fill="hold">
                            <p:stCondLst>
                              <p:cond delay="16000"/>
                            </p:stCondLst>
                            <p:childTnLst>
                              <p:par>
                                <p:cTn id="101" presetID="55" presetClass="entr" presetSubtype="0" fill="hold" grpId="0" nodeType="afterEffect">
                                  <p:stCondLst>
                                    <p:cond delay="0"/>
                                  </p:stCondLst>
                                  <p:childTnLst>
                                    <p:set>
                                      <p:cBhvr>
                                        <p:cTn id="102" dur="1" fill="hold">
                                          <p:stCondLst>
                                            <p:cond delay="0"/>
                                          </p:stCondLst>
                                        </p:cTn>
                                        <p:tgtEl>
                                          <p:spTgt spid="28706"/>
                                        </p:tgtEl>
                                        <p:attrNameLst>
                                          <p:attrName>style.visibility</p:attrName>
                                        </p:attrNameLst>
                                      </p:cBhvr>
                                      <p:to>
                                        <p:strVal val="visible"/>
                                      </p:to>
                                    </p:set>
                                    <p:anim calcmode="lin" valueType="num">
                                      <p:cBhvr>
                                        <p:cTn id="103" dur="1000" fill="hold"/>
                                        <p:tgtEl>
                                          <p:spTgt spid="28706"/>
                                        </p:tgtEl>
                                        <p:attrNameLst>
                                          <p:attrName>ppt_w</p:attrName>
                                        </p:attrNameLst>
                                      </p:cBhvr>
                                      <p:tavLst>
                                        <p:tav tm="0">
                                          <p:val>
                                            <p:strVal val="#ppt_w*0.70"/>
                                          </p:val>
                                        </p:tav>
                                        <p:tav tm="100000">
                                          <p:val>
                                            <p:strVal val="#ppt_w"/>
                                          </p:val>
                                        </p:tav>
                                      </p:tavLst>
                                    </p:anim>
                                    <p:anim calcmode="lin" valueType="num">
                                      <p:cBhvr>
                                        <p:cTn id="104" dur="1000" fill="hold"/>
                                        <p:tgtEl>
                                          <p:spTgt spid="28706"/>
                                        </p:tgtEl>
                                        <p:attrNameLst>
                                          <p:attrName>ppt_h</p:attrName>
                                        </p:attrNameLst>
                                      </p:cBhvr>
                                      <p:tavLst>
                                        <p:tav tm="0">
                                          <p:val>
                                            <p:strVal val="#ppt_h"/>
                                          </p:val>
                                        </p:tav>
                                        <p:tav tm="100000">
                                          <p:val>
                                            <p:strVal val="#ppt_h"/>
                                          </p:val>
                                        </p:tav>
                                      </p:tavLst>
                                    </p:anim>
                                    <p:animEffect transition="in" filter="fade">
                                      <p:cBhvr>
                                        <p:cTn id="105" dur="1000"/>
                                        <p:tgtEl>
                                          <p:spTgt spid="28706"/>
                                        </p:tgtEl>
                                      </p:cBhvr>
                                    </p:animEffect>
                                  </p:childTnLst>
                                  <p:subTnLst>
                                    <p:set>
                                      <p:cBhvr override="childStyle">
                                        <p:cTn dur="1" fill="hold" display="0" masterRel="sameClick" afterEffect="1">
                                          <p:stCondLst>
                                            <p:cond evt="end" delay="0">
                                              <p:tn val="101"/>
                                            </p:cond>
                                          </p:stCondLst>
                                        </p:cTn>
                                        <p:tgtEl>
                                          <p:spTgt spid="28706"/>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Large_clock_tick.wav"/>
                                        </p:tgtEl>
                                      </p:cMediaNode>
                                    </p:audio>
                                  </p:subTnLst>
                                </p:cTn>
                              </p:par>
                            </p:childTnLst>
                          </p:cTn>
                        </p:par>
                        <p:par>
                          <p:cTn id="106" fill="hold">
                            <p:stCondLst>
                              <p:cond delay="17000"/>
                            </p:stCondLst>
                            <p:childTnLst>
                              <p:par>
                                <p:cTn id="107" presetID="55" presetClass="entr" presetSubtype="0" fill="hold" grpId="0" nodeType="afterEffect">
                                  <p:stCondLst>
                                    <p:cond delay="0"/>
                                  </p:stCondLst>
                                  <p:childTnLst>
                                    <p:set>
                                      <p:cBhvr>
                                        <p:cTn id="108" dur="1" fill="hold">
                                          <p:stCondLst>
                                            <p:cond delay="0"/>
                                          </p:stCondLst>
                                        </p:cTn>
                                        <p:tgtEl>
                                          <p:spTgt spid="28707"/>
                                        </p:tgtEl>
                                        <p:attrNameLst>
                                          <p:attrName>style.visibility</p:attrName>
                                        </p:attrNameLst>
                                      </p:cBhvr>
                                      <p:to>
                                        <p:strVal val="visible"/>
                                      </p:to>
                                    </p:set>
                                    <p:anim calcmode="lin" valueType="num">
                                      <p:cBhvr>
                                        <p:cTn id="109" dur="1000" fill="hold"/>
                                        <p:tgtEl>
                                          <p:spTgt spid="28707"/>
                                        </p:tgtEl>
                                        <p:attrNameLst>
                                          <p:attrName>ppt_w</p:attrName>
                                        </p:attrNameLst>
                                      </p:cBhvr>
                                      <p:tavLst>
                                        <p:tav tm="0">
                                          <p:val>
                                            <p:strVal val="#ppt_w*0.70"/>
                                          </p:val>
                                        </p:tav>
                                        <p:tav tm="100000">
                                          <p:val>
                                            <p:strVal val="#ppt_w"/>
                                          </p:val>
                                        </p:tav>
                                      </p:tavLst>
                                    </p:anim>
                                    <p:anim calcmode="lin" valueType="num">
                                      <p:cBhvr>
                                        <p:cTn id="110" dur="1000" fill="hold"/>
                                        <p:tgtEl>
                                          <p:spTgt spid="28707"/>
                                        </p:tgtEl>
                                        <p:attrNameLst>
                                          <p:attrName>ppt_h</p:attrName>
                                        </p:attrNameLst>
                                      </p:cBhvr>
                                      <p:tavLst>
                                        <p:tav tm="0">
                                          <p:val>
                                            <p:strVal val="#ppt_h"/>
                                          </p:val>
                                        </p:tav>
                                        <p:tav tm="100000">
                                          <p:val>
                                            <p:strVal val="#ppt_h"/>
                                          </p:val>
                                        </p:tav>
                                      </p:tavLst>
                                    </p:anim>
                                    <p:animEffect transition="in" filter="fade">
                                      <p:cBhvr>
                                        <p:cTn id="111" dur="1000"/>
                                        <p:tgtEl>
                                          <p:spTgt spid="28707"/>
                                        </p:tgtEl>
                                      </p:cBhvr>
                                    </p:animEffect>
                                  </p:childTnLst>
                                  <p:subTnLst>
                                    <p:set>
                                      <p:cBhvr override="childStyle">
                                        <p:cTn dur="1" fill="hold" display="0" masterRel="sameClick" afterEffect="1">
                                          <p:stCondLst>
                                            <p:cond evt="end" delay="0">
                                              <p:tn val="107"/>
                                            </p:cond>
                                          </p:stCondLst>
                                        </p:cTn>
                                        <p:tgtEl>
                                          <p:spTgt spid="28707"/>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2" name="Large_clock_tick.wav"/>
                                        </p:tgtEl>
                                      </p:cMediaNode>
                                    </p:audio>
                                  </p:subTnLst>
                                </p:cTn>
                              </p:par>
                            </p:childTnLst>
                          </p:cTn>
                        </p:par>
                        <p:par>
                          <p:cTn id="112" fill="hold">
                            <p:stCondLst>
                              <p:cond delay="18000"/>
                            </p:stCondLst>
                            <p:childTnLst>
                              <p:par>
                                <p:cTn id="113" presetID="55" presetClass="entr" presetSubtype="0" fill="hold" grpId="0" nodeType="afterEffect">
                                  <p:stCondLst>
                                    <p:cond delay="0"/>
                                  </p:stCondLst>
                                  <p:childTnLst>
                                    <p:set>
                                      <p:cBhvr>
                                        <p:cTn id="114" dur="1" fill="hold">
                                          <p:stCondLst>
                                            <p:cond delay="0"/>
                                          </p:stCondLst>
                                        </p:cTn>
                                        <p:tgtEl>
                                          <p:spTgt spid="28708"/>
                                        </p:tgtEl>
                                        <p:attrNameLst>
                                          <p:attrName>style.visibility</p:attrName>
                                        </p:attrNameLst>
                                      </p:cBhvr>
                                      <p:to>
                                        <p:strVal val="visible"/>
                                      </p:to>
                                    </p:set>
                                    <p:anim calcmode="lin" valueType="num">
                                      <p:cBhvr>
                                        <p:cTn id="115" dur="1000" fill="hold"/>
                                        <p:tgtEl>
                                          <p:spTgt spid="28708"/>
                                        </p:tgtEl>
                                        <p:attrNameLst>
                                          <p:attrName>ppt_w</p:attrName>
                                        </p:attrNameLst>
                                      </p:cBhvr>
                                      <p:tavLst>
                                        <p:tav tm="0">
                                          <p:val>
                                            <p:strVal val="#ppt_w*0.70"/>
                                          </p:val>
                                        </p:tav>
                                        <p:tav tm="100000">
                                          <p:val>
                                            <p:strVal val="#ppt_w"/>
                                          </p:val>
                                        </p:tav>
                                      </p:tavLst>
                                    </p:anim>
                                    <p:anim calcmode="lin" valueType="num">
                                      <p:cBhvr>
                                        <p:cTn id="116" dur="1000" fill="hold"/>
                                        <p:tgtEl>
                                          <p:spTgt spid="28708"/>
                                        </p:tgtEl>
                                        <p:attrNameLst>
                                          <p:attrName>ppt_h</p:attrName>
                                        </p:attrNameLst>
                                      </p:cBhvr>
                                      <p:tavLst>
                                        <p:tav tm="0">
                                          <p:val>
                                            <p:strVal val="#ppt_h"/>
                                          </p:val>
                                        </p:tav>
                                        <p:tav tm="100000">
                                          <p:val>
                                            <p:strVal val="#ppt_h"/>
                                          </p:val>
                                        </p:tav>
                                      </p:tavLst>
                                    </p:anim>
                                    <p:animEffect transition="in" filter="fade">
                                      <p:cBhvr>
                                        <p:cTn id="117" dur="1000"/>
                                        <p:tgtEl>
                                          <p:spTgt spid="28708"/>
                                        </p:tgtEl>
                                      </p:cBhvr>
                                    </p:animEffect>
                                  </p:childTnLst>
                                  <p:subTnLst>
                                    <p:set>
                                      <p:cBhvr override="childStyle">
                                        <p:cTn dur="1" fill="hold" display="0" masterRel="sameClick" afterEffect="1">
                                          <p:stCondLst>
                                            <p:cond evt="end" delay="0">
                                              <p:tn val="113"/>
                                            </p:cond>
                                          </p:stCondLst>
                                        </p:cTn>
                                        <p:tgtEl>
                                          <p:spTgt spid="28708"/>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Large_clock_tick.wav"/>
                                        </p:tgtEl>
                                      </p:cMediaNode>
                                    </p:audio>
                                  </p:subTnLst>
                                </p:cTn>
                              </p:par>
                            </p:childTnLst>
                          </p:cTn>
                        </p:par>
                        <p:par>
                          <p:cTn id="118" fill="hold">
                            <p:stCondLst>
                              <p:cond delay="19000"/>
                            </p:stCondLst>
                            <p:childTnLst>
                              <p:par>
                                <p:cTn id="119" presetID="55" presetClass="entr" presetSubtype="0" fill="hold" grpId="0" nodeType="afterEffect">
                                  <p:stCondLst>
                                    <p:cond delay="0"/>
                                  </p:stCondLst>
                                  <p:childTnLst>
                                    <p:set>
                                      <p:cBhvr>
                                        <p:cTn id="120" dur="1" fill="hold">
                                          <p:stCondLst>
                                            <p:cond delay="0"/>
                                          </p:stCondLst>
                                        </p:cTn>
                                        <p:tgtEl>
                                          <p:spTgt spid="28709"/>
                                        </p:tgtEl>
                                        <p:attrNameLst>
                                          <p:attrName>style.visibility</p:attrName>
                                        </p:attrNameLst>
                                      </p:cBhvr>
                                      <p:to>
                                        <p:strVal val="visible"/>
                                      </p:to>
                                    </p:set>
                                    <p:anim calcmode="lin" valueType="num">
                                      <p:cBhvr>
                                        <p:cTn id="121" dur="1000" fill="hold"/>
                                        <p:tgtEl>
                                          <p:spTgt spid="28709"/>
                                        </p:tgtEl>
                                        <p:attrNameLst>
                                          <p:attrName>ppt_w</p:attrName>
                                        </p:attrNameLst>
                                      </p:cBhvr>
                                      <p:tavLst>
                                        <p:tav tm="0">
                                          <p:val>
                                            <p:strVal val="#ppt_w*0.70"/>
                                          </p:val>
                                        </p:tav>
                                        <p:tav tm="100000">
                                          <p:val>
                                            <p:strVal val="#ppt_w"/>
                                          </p:val>
                                        </p:tav>
                                      </p:tavLst>
                                    </p:anim>
                                    <p:anim calcmode="lin" valueType="num">
                                      <p:cBhvr>
                                        <p:cTn id="122" dur="1000" fill="hold"/>
                                        <p:tgtEl>
                                          <p:spTgt spid="28709"/>
                                        </p:tgtEl>
                                        <p:attrNameLst>
                                          <p:attrName>ppt_h</p:attrName>
                                        </p:attrNameLst>
                                      </p:cBhvr>
                                      <p:tavLst>
                                        <p:tav tm="0">
                                          <p:val>
                                            <p:strVal val="#ppt_h"/>
                                          </p:val>
                                        </p:tav>
                                        <p:tav tm="100000">
                                          <p:val>
                                            <p:strVal val="#ppt_h"/>
                                          </p:val>
                                        </p:tav>
                                      </p:tavLst>
                                    </p:anim>
                                    <p:animEffect transition="in" filter="fade">
                                      <p:cBhvr>
                                        <p:cTn id="123" dur="1000"/>
                                        <p:tgtEl>
                                          <p:spTgt spid="28709"/>
                                        </p:tgtEl>
                                      </p:cBhvr>
                                    </p:animEffect>
                                  </p:childTnLst>
                                  <p:subTnLst>
                                    <p:set>
                                      <p:cBhvr override="childStyle">
                                        <p:cTn dur="1" fill="hold" display="0" masterRel="sameClick" afterEffect="1">
                                          <p:stCondLst>
                                            <p:cond evt="end" delay="0">
                                              <p:tn val="119"/>
                                            </p:cond>
                                          </p:stCondLst>
                                        </p:cTn>
                                        <p:tgtEl>
                                          <p:spTgt spid="28709"/>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2" name="Large_clock_tick.wav"/>
                                        </p:tgtEl>
                                      </p:cMediaNode>
                                    </p:audio>
                                  </p:subTnLst>
                                </p:cTn>
                              </p:par>
                            </p:childTnLst>
                          </p:cTn>
                        </p:par>
                        <p:par>
                          <p:cTn id="124" fill="hold">
                            <p:stCondLst>
                              <p:cond delay="20000"/>
                            </p:stCondLst>
                            <p:childTnLst>
                              <p:par>
                                <p:cTn id="125" presetID="55" presetClass="entr" presetSubtype="0" fill="hold" grpId="0" nodeType="afterEffect">
                                  <p:stCondLst>
                                    <p:cond delay="0"/>
                                  </p:stCondLst>
                                  <p:childTnLst>
                                    <p:set>
                                      <p:cBhvr>
                                        <p:cTn id="126" dur="1" fill="hold">
                                          <p:stCondLst>
                                            <p:cond delay="0"/>
                                          </p:stCondLst>
                                        </p:cTn>
                                        <p:tgtEl>
                                          <p:spTgt spid="28710"/>
                                        </p:tgtEl>
                                        <p:attrNameLst>
                                          <p:attrName>style.visibility</p:attrName>
                                        </p:attrNameLst>
                                      </p:cBhvr>
                                      <p:to>
                                        <p:strVal val="visible"/>
                                      </p:to>
                                    </p:set>
                                    <p:anim calcmode="lin" valueType="num">
                                      <p:cBhvr>
                                        <p:cTn id="127" dur="3000" fill="hold"/>
                                        <p:tgtEl>
                                          <p:spTgt spid="28710"/>
                                        </p:tgtEl>
                                        <p:attrNameLst>
                                          <p:attrName>ppt_w</p:attrName>
                                        </p:attrNameLst>
                                      </p:cBhvr>
                                      <p:tavLst>
                                        <p:tav tm="0">
                                          <p:val>
                                            <p:strVal val="#ppt_w*0.70"/>
                                          </p:val>
                                        </p:tav>
                                        <p:tav tm="100000">
                                          <p:val>
                                            <p:strVal val="#ppt_w"/>
                                          </p:val>
                                        </p:tav>
                                      </p:tavLst>
                                    </p:anim>
                                    <p:anim calcmode="lin" valueType="num">
                                      <p:cBhvr>
                                        <p:cTn id="128" dur="3000" fill="hold"/>
                                        <p:tgtEl>
                                          <p:spTgt spid="28710"/>
                                        </p:tgtEl>
                                        <p:attrNameLst>
                                          <p:attrName>ppt_h</p:attrName>
                                        </p:attrNameLst>
                                      </p:cBhvr>
                                      <p:tavLst>
                                        <p:tav tm="0">
                                          <p:val>
                                            <p:strVal val="#ppt_h"/>
                                          </p:val>
                                        </p:tav>
                                        <p:tav tm="100000">
                                          <p:val>
                                            <p:strVal val="#ppt_h"/>
                                          </p:val>
                                        </p:tav>
                                      </p:tavLst>
                                    </p:anim>
                                    <p:animEffect transition="in" filter="fade">
                                      <p:cBhvr>
                                        <p:cTn id="129" dur="3000"/>
                                        <p:tgtEl>
                                          <p:spTgt spid="28710"/>
                                        </p:tgtEl>
                                      </p:cBhvr>
                                    </p:animEffect>
                                  </p:childTnLst>
                                  <p:subTnLst>
                                    <p:audio>
                                      <p:cMediaNode>
                                        <p:cTn display="0" masterRel="sameClick">
                                          <p:stCondLst>
                                            <p:cond evt="begin" delay="0">
                                              <p:tn val="125"/>
                                            </p:cond>
                                          </p:stCondLst>
                                          <p:endCondLst>
                                            <p:cond evt="onStopAudio" delay="0">
                                              <p:tgtEl>
                                                <p:sldTgt/>
                                              </p:tgtEl>
                                            </p:cond>
                                          </p:endCondLst>
                                        </p:cTn>
                                        <p:tgtEl>
                                          <p:sndTgt r:embed="rId3" name="china_cymbal_gong2.wav"/>
                                        </p:tgtEl>
                                      </p:cMediaNode>
                                    </p:audio>
                                  </p:subTnLst>
                                </p:cTn>
                              </p:par>
                              <p:par>
                                <p:cTn id="130" presetID="1" presetClass="exit" presetSubtype="0" fill="hold" grpId="0" nodeType="withEffect">
                                  <p:stCondLst>
                                    <p:cond delay="0"/>
                                  </p:stCondLst>
                                  <p:childTnLst>
                                    <p:set>
                                      <p:cBhvr>
                                        <p:cTn id="131" dur="1" fill="hold">
                                          <p:stCondLst>
                                            <p:cond delay="0"/>
                                          </p:stCondLst>
                                        </p:cTn>
                                        <p:tgtEl>
                                          <p:spTgt spid="28678"/>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90" grpId="0"/>
      <p:bldP spid="28691" grpId="0"/>
      <p:bldP spid="28692" grpId="0"/>
      <p:bldP spid="28693" grpId="0"/>
      <p:bldP spid="28694" grpId="0"/>
      <p:bldP spid="28695" grpId="0"/>
      <p:bldP spid="28696" grpId="0"/>
      <p:bldP spid="28697" grpId="0"/>
      <p:bldP spid="28698" grpId="0"/>
      <p:bldP spid="28699" grpId="0"/>
      <p:bldP spid="28700" grpId="0"/>
      <p:bldP spid="28701" grpId="0"/>
      <p:bldP spid="28702" grpId="0"/>
      <p:bldP spid="28703" grpId="0"/>
      <p:bldP spid="28704" grpId="0"/>
      <p:bldP spid="28705" grpId="0"/>
      <p:bldP spid="28706" grpId="0"/>
      <p:bldP spid="28707" grpId="0"/>
      <p:bldP spid="28708" grpId="0"/>
      <p:bldP spid="28709" grpId="0"/>
      <p:bldP spid="287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439676" y="1875313"/>
            <a:ext cx="662463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600" dirty="0">
                <a:cs typeface="Arial" panose="020B0604020202020204" pitchFamily="34" charset="0"/>
              </a:rPr>
              <a:t>Answer: </a:t>
            </a:r>
            <a:r>
              <a:rPr lang="en-GB" sz="3600" dirty="0">
                <a:cs typeface="Arial" panose="020B0604020202020204" pitchFamily="34" charset="0"/>
              </a:rPr>
              <a:t>The possible odd number results are 1, 3, and 9</a:t>
            </a:r>
          </a:p>
          <a:p>
            <a:pPr algn="ctr" eaLnBrk="1" hangingPunct="1"/>
            <a:r>
              <a:rPr lang="en-AU" sz="3600" dirty="0">
                <a:cs typeface="Arial" panose="020B0604020202020204" pitchFamily="34" charset="0"/>
              </a:rPr>
              <a:t>(the multiples giving odd numbers are 1</a:t>
            </a:r>
            <a:r>
              <a:rPr lang="en-AU" sz="3600" dirty="0">
                <a:cs typeface="Arial" panose="020B0604020202020204" pitchFamily="34" charset="0"/>
                <a:sym typeface="Symbol" panose="05050102010706020507" pitchFamily="18" charset="2"/>
              </a:rPr>
              <a:t></a:t>
            </a:r>
            <a:r>
              <a:rPr lang="en-AU" sz="3600" dirty="0">
                <a:cs typeface="Arial" panose="020B0604020202020204" pitchFamily="34" charset="0"/>
              </a:rPr>
              <a:t>1, 1</a:t>
            </a:r>
            <a:r>
              <a:rPr lang="en-AU" sz="3600" dirty="0">
                <a:cs typeface="Arial" panose="020B0604020202020204" pitchFamily="34" charset="0"/>
                <a:sym typeface="Symbol" panose="05050102010706020507" pitchFamily="18" charset="2"/>
              </a:rPr>
              <a:t></a:t>
            </a:r>
            <a:r>
              <a:rPr lang="en-AU" sz="3600" dirty="0">
                <a:cs typeface="Arial" panose="020B0604020202020204" pitchFamily="34" charset="0"/>
              </a:rPr>
              <a:t>3 (or 3</a:t>
            </a:r>
            <a:r>
              <a:rPr lang="en-AU" sz="3600" dirty="0">
                <a:cs typeface="Arial" panose="020B0604020202020204" pitchFamily="34" charset="0"/>
                <a:sym typeface="Symbol" panose="05050102010706020507" pitchFamily="18" charset="2"/>
              </a:rPr>
              <a:t></a:t>
            </a:r>
            <a:r>
              <a:rPr lang="en-AU" sz="3600" dirty="0">
                <a:cs typeface="Arial" panose="020B0604020202020204" pitchFamily="34" charset="0"/>
              </a:rPr>
              <a:t>1), 3</a:t>
            </a:r>
            <a:r>
              <a:rPr lang="en-AU" sz="3600" dirty="0">
                <a:cs typeface="Arial" panose="020B0604020202020204" pitchFamily="34" charset="0"/>
                <a:sym typeface="Symbol" panose="05050102010706020507" pitchFamily="18" charset="2"/>
              </a:rPr>
              <a:t></a:t>
            </a:r>
            <a:r>
              <a:rPr lang="en-AU" sz="3600" dirty="0">
                <a:cs typeface="Arial" panose="020B0604020202020204" pitchFamily="34" charset="0"/>
              </a:rPr>
              <a:t>3)</a:t>
            </a:r>
          </a:p>
        </p:txBody>
      </p:sp>
      <p:sp>
        <p:nvSpPr>
          <p:cNvPr id="3" name="Text Box 4"/>
          <p:cNvSpPr txBox="1">
            <a:spLocks noChangeArrowheads="1"/>
          </p:cNvSpPr>
          <p:nvPr/>
        </p:nvSpPr>
        <p:spPr bwMode="auto">
          <a:xfrm>
            <a:off x="971550" y="620713"/>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pic>
        <p:nvPicPr>
          <p:cNvPr id="6" name="Picture 5" descr="A person with collar shirt&#10;&#10;Description automatically generated">
            <a:extLst>
              <a:ext uri="{FF2B5EF4-FFF2-40B4-BE49-F238E27FC236}">
                <a16:creationId xmlns:a16="http://schemas.microsoft.com/office/drawing/2014/main" id="{417C11B6-AE4C-435A-BD9F-E18879F1DE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95" y="4981575"/>
            <a:ext cx="1655280" cy="1647824"/>
          </a:xfrm>
          <a:prstGeom prst="rect">
            <a:avLst/>
          </a:prstGeom>
        </p:spPr>
      </p:pic>
    </p:spTree>
    <p:extLst>
      <p:ext uri="{BB962C8B-B14F-4D97-AF65-F5344CB8AC3E}">
        <p14:creationId xmlns:p14="http://schemas.microsoft.com/office/powerpoint/2010/main" val="212657350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4"/>
          <p:cNvSpPr txBox="1">
            <a:spLocks noChangeArrowheads="1"/>
          </p:cNvSpPr>
          <p:nvPr/>
        </p:nvSpPr>
        <p:spPr bwMode="auto">
          <a:xfrm>
            <a:off x="971550" y="620713"/>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sp>
        <p:nvSpPr>
          <p:cNvPr id="4" name="Rectangle 7">
            <a:extLst>
              <a:ext uri="{FF2B5EF4-FFF2-40B4-BE49-F238E27FC236}">
                <a16:creationId xmlns:a16="http://schemas.microsoft.com/office/drawing/2014/main" id="{6CE40582-126B-4563-8553-EB0FD01951BC}"/>
              </a:ext>
            </a:extLst>
          </p:cNvPr>
          <p:cNvSpPr>
            <a:spLocks noChangeArrowheads="1"/>
          </p:cNvSpPr>
          <p:nvPr/>
        </p:nvSpPr>
        <p:spPr bwMode="auto">
          <a:xfrm>
            <a:off x="1187624" y="1528306"/>
            <a:ext cx="669674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spcBef>
                <a:spcPts val="600"/>
              </a:spcBef>
            </a:pPr>
            <a:r>
              <a:rPr lang="en-US" sz="3200" dirty="0"/>
              <a:t>Will the other member of the team (not the captain) put up your hand please? </a:t>
            </a:r>
          </a:p>
          <a:p>
            <a:pPr>
              <a:spcBef>
                <a:spcPts val="1200"/>
              </a:spcBef>
              <a:spcAft>
                <a:spcPts val="1200"/>
              </a:spcAft>
            </a:pPr>
            <a:r>
              <a:rPr lang="en-US" sz="3200" dirty="0"/>
              <a:t>The next question is for you. Click to see and read the question - then click again to start the timer.</a:t>
            </a:r>
          </a:p>
          <a:p>
            <a:endParaRPr lang="en-US" sz="3600" dirty="0"/>
          </a:p>
          <a:p>
            <a:r>
              <a:rPr lang="en-AU" sz="3200" i="1" dirty="0">
                <a:solidFill>
                  <a:srgbClr val="990000"/>
                </a:solidFill>
              </a:rPr>
              <a:t>You have 20 seconds…</a:t>
            </a:r>
          </a:p>
        </p:txBody>
      </p:sp>
    </p:spTree>
    <p:extLst>
      <p:ext uri="{BB962C8B-B14F-4D97-AF65-F5344CB8AC3E}">
        <p14:creationId xmlns:p14="http://schemas.microsoft.com/office/powerpoint/2010/main" val="218232826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1115616" y="1401878"/>
            <a:ext cx="7200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b="1" dirty="0"/>
              <a:t>Question 2</a:t>
            </a:r>
          </a:p>
          <a:p>
            <a:endParaRPr lang="en-AU" sz="2400" b="1" u="sng" dirty="0"/>
          </a:p>
          <a:p>
            <a:r>
              <a:rPr lang="en-US" sz="3200" dirty="0"/>
              <a:t>A definition of a ‘free range chicken (or egg)’ farm is that there should be no more than 10,000 hens per hectare of outdoor space. How many hens would you expect to find on 1 square </a:t>
            </a:r>
            <a:r>
              <a:rPr lang="en-US" sz="3200" dirty="0" err="1"/>
              <a:t>metre</a:t>
            </a:r>
            <a:r>
              <a:rPr lang="en-US" sz="3200" dirty="0"/>
              <a:t> of outdoor space?</a:t>
            </a:r>
          </a:p>
          <a:p>
            <a:endParaRPr lang="en-US" sz="3200" dirty="0"/>
          </a:p>
          <a:p>
            <a:r>
              <a:rPr lang="en-US" sz="3200" i="1" dirty="0">
                <a:solidFill>
                  <a:srgbClr val="FF0000"/>
                </a:solidFill>
              </a:rPr>
              <a:t>…. click to start the timer</a:t>
            </a:r>
            <a:endParaRPr lang="en-AU" sz="3200" i="1" dirty="0">
              <a:solidFill>
                <a:srgbClr val="FF0000"/>
              </a:solidFill>
            </a:endParaRPr>
          </a:p>
        </p:txBody>
      </p:sp>
      <p:sp>
        <p:nvSpPr>
          <p:cNvPr id="70661" name="Text Box 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70662" name="Text Box 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70663" name="Text Box 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70664" name="Text Box 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70665" name="Text Box 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70666" name="Text Box 1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70667" name="Text Box 1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70668" name="Text Box 1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70669" name="Text Box 1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70670" name="Text Box 1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70671" name="Text Box 1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70672" name="Text Box 1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70673" name="Text Box 1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70674" name="Text Box 1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70675" name="Text Box 1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70676" name="Text Box 2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70677" name="Text Box 2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70678" name="Text Box 2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70679" name="Text Box 2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70680" name="Text Box 2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70681" name="Text Box 25"/>
          <p:cNvSpPr txBox="1">
            <a:spLocks noChangeArrowheads="1"/>
          </p:cNvSpPr>
          <p:nvPr/>
        </p:nvSpPr>
        <p:spPr bwMode="auto">
          <a:xfrm>
            <a:off x="1250379" y="2492896"/>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6" name="Text Box 4"/>
          <p:cNvSpPr txBox="1">
            <a:spLocks noChangeArrowheads="1"/>
          </p:cNvSpPr>
          <p:nvPr/>
        </p:nvSpPr>
        <p:spPr bwMode="auto">
          <a:xfrm>
            <a:off x="971550" y="620713"/>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0659"/>
                                        </p:tgtEl>
                                        <p:attrNameLst>
                                          <p:attrName>style.visibility</p:attrName>
                                        </p:attrNameLst>
                                      </p:cBhvr>
                                      <p:to>
                                        <p:strVal val="visible"/>
                                      </p:to>
                                    </p:set>
                                  </p:childTnLst>
                                </p:cTn>
                              </p:par>
                            </p:childTnLst>
                          </p:cTn>
                        </p:par>
                      </p:childTnLst>
                    </p:cTn>
                  </p:par>
                  <p:par>
                    <p:cTn id="7" fill="hold">
                      <p:stCondLst>
                        <p:cond delay="indefinite"/>
                      </p:stCondLst>
                      <p:childTnLst>
                        <p:par>
                          <p:cTn id="8" fill="hold" nodeType="after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70661"/>
                                        </p:tgtEl>
                                        <p:attrNameLst>
                                          <p:attrName>style.visibility</p:attrName>
                                        </p:attrNameLst>
                                      </p:cBhvr>
                                      <p:to>
                                        <p:strVal val="visible"/>
                                      </p:to>
                                    </p:set>
                                    <p:anim calcmode="lin" valueType="num">
                                      <p:cBhvr>
                                        <p:cTn id="11" dur="1000" fill="hold"/>
                                        <p:tgtEl>
                                          <p:spTgt spid="70661"/>
                                        </p:tgtEl>
                                        <p:attrNameLst>
                                          <p:attrName>ppt_w</p:attrName>
                                        </p:attrNameLst>
                                      </p:cBhvr>
                                      <p:tavLst>
                                        <p:tav tm="0">
                                          <p:val>
                                            <p:strVal val="#ppt_w*0.70"/>
                                          </p:val>
                                        </p:tav>
                                        <p:tav tm="100000">
                                          <p:val>
                                            <p:strVal val="#ppt_w"/>
                                          </p:val>
                                        </p:tav>
                                      </p:tavLst>
                                    </p:anim>
                                    <p:anim calcmode="lin" valueType="num">
                                      <p:cBhvr>
                                        <p:cTn id="12" dur="1000" fill="hold"/>
                                        <p:tgtEl>
                                          <p:spTgt spid="70661"/>
                                        </p:tgtEl>
                                        <p:attrNameLst>
                                          <p:attrName>ppt_h</p:attrName>
                                        </p:attrNameLst>
                                      </p:cBhvr>
                                      <p:tavLst>
                                        <p:tav tm="0">
                                          <p:val>
                                            <p:strVal val="#ppt_h"/>
                                          </p:val>
                                        </p:tav>
                                        <p:tav tm="100000">
                                          <p:val>
                                            <p:strVal val="#ppt_h"/>
                                          </p:val>
                                        </p:tav>
                                      </p:tavLst>
                                    </p:anim>
                                    <p:animEffect transition="in" filter="fade">
                                      <p:cBhvr>
                                        <p:cTn id="13" dur="1000"/>
                                        <p:tgtEl>
                                          <p:spTgt spid="70661"/>
                                        </p:tgtEl>
                                      </p:cBhvr>
                                    </p:animEffect>
                                  </p:childTnLst>
                                  <p:subTnLst>
                                    <p:set>
                                      <p:cBhvr override="childStyle">
                                        <p:cTn dur="1" fill="hold" display="0" masterRel="sameClick" afterEffect="1">
                                          <p:stCondLst>
                                            <p:cond evt="end" delay="0">
                                              <p:tn val="9"/>
                                            </p:cond>
                                          </p:stCondLst>
                                        </p:cTn>
                                        <p:tgtEl>
                                          <p:spTgt spid="70661"/>
                                        </p:tgtEl>
                                        <p:attrNameLst>
                                          <p:attrName>style.visibility</p:attrName>
                                        </p:attrNameLst>
                                      </p:cBhvr>
                                      <p:to>
                                        <p:strVal val="hidden"/>
                                      </p:to>
                                    </p:set>
                                    <p:audio>
                                      <p:cMediaNode>
                                        <p:cTn display="0" masterRel="sameClick">
                                          <p:stCondLst>
                                            <p:cond evt="begin" delay="0">
                                              <p:tn val="9"/>
                                            </p:cond>
                                          </p:stCondLst>
                                          <p:endCondLst>
                                            <p:cond evt="onStopAudio" delay="0">
                                              <p:tgtEl>
                                                <p:sldTgt/>
                                              </p:tgtEl>
                                            </p:cond>
                                          </p:endCondLst>
                                        </p:cTn>
                                        <p:tgtEl>
                                          <p:sndTgt r:embed="rId2" name="Large_clock_tick.wav"/>
                                        </p:tgtEl>
                                      </p:cMediaNode>
                                    </p:audio>
                                  </p:subTnLst>
                                </p:cTn>
                              </p:par>
                            </p:childTnLst>
                          </p:cTn>
                        </p:par>
                        <p:par>
                          <p:cTn id="14" fill="hold" nodeType="afterGroup">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70662"/>
                                        </p:tgtEl>
                                        <p:attrNameLst>
                                          <p:attrName>style.visibility</p:attrName>
                                        </p:attrNameLst>
                                      </p:cBhvr>
                                      <p:to>
                                        <p:strVal val="visible"/>
                                      </p:to>
                                    </p:set>
                                    <p:anim calcmode="lin" valueType="num">
                                      <p:cBhvr>
                                        <p:cTn id="17" dur="1000" fill="hold"/>
                                        <p:tgtEl>
                                          <p:spTgt spid="70662"/>
                                        </p:tgtEl>
                                        <p:attrNameLst>
                                          <p:attrName>ppt_w</p:attrName>
                                        </p:attrNameLst>
                                      </p:cBhvr>
                                      <p:tavLst>
                                        <p:tav tm="0">
                                          <p:val>
                                            <p:strVal val="#ppt_w*0.70"/>
                                          </p:val>
                                        </p:tav>
                                        <p:tav tm="100000">
                                          <p:val>
                                            <p:strVal val="#ppt_w"/>
                                          </p:val>
                                        </p:tav>
                                      </p:tavLst>
                                    </p:anim>
                                    <p:anim calcmode="lin" valueType="num">
                                      <p:cBhvr>
                                        <p:cTn id="18" dur="1000" fill="hold"/>
                                        <p:tgtEl>
                                          <p:spTgt spid="70662"/>
                                        </p:tgtEl>
                                        <p:attrNameLst>
                                          <p:attrName>ppt_h</p:attrName>
                                        </p:attrNameLst>
                                      </p:cBhvr>
                                      <p:tavLst>
                                        <p:tav tm="0">
                                          <p:val>
                                            <p:strVal val="#ppt_h"/>
                                          </p:val>
                                        </p:tav>
                                        <p:tav tm="100000">
                                          <p:val>
                                            <p:strVal val="#ppt_h"/>
                                          </p:val>
                                        </p:tav>
                                      </p:tavLst>
                                    </p:anim>
                                    <p:animEffect transition="in" filter="fade">
                                      <p:cBhvr>
                                        <p:cTn id="19" dur="1000"/>
                                        <p:tgtEl>
                                          <p:spTgt spid="70662"/>
                                        </p:tgtEl>
                                      </p:cBhvr>
                                    </p:animEffect>
                                  </p:childTnLst>
                                  <p:subTnLst>
                                    <p:set>
                                      <p:cBhvr override="childStyle">
                                        <p:cTn dur="1" fill="hold" display="0" masterRel="sameClick" afterEffect="1">
                                          <p:stCondLst>
                                            <p:cond evt="end" delay="0">
                                              <p:tn val="15"/>
                                            </p:cond>
                                          </p:stCondLst>
                                        </p:cTn>
                                        <p:tgtEl>
                                          <p:spTgt spid="70662"/>
                                        </p:tgtEl>
                                        <p:attrNameLst>
                                          <p:attrName>style.visibility</p:attrName>
                                        </p:attrNameLst>
                                      </p:cBhvr>
                                      <p:to>
                                        <p:strVal val="hidden"/>
                                      </p:to>
                                    </p:set>
                                    <p:audio>
                                      <p:cMediaNode>
                                        <p:cTn display="0" masterRel="sameClick">
                                          <p:stCondLst>
                                            <p:cond evt="begin" delay="0">
                                              <p:tn val="15"/>
                                            </p:cond>
                                          </p:stCondLst>
                                          <p:endCondLst>
                                            <p:cond evt="onStopAudio" delay="0">
                                              <p:tgtEl>
                                                <p:sldTgt/>
                                              </p:tgtEl>
                                            </p:cond>
                                          </p:endCondLst>
                                        </p:cTn>
                                        <p:tgtEl>
                                          <p:sndTgt r:embed="rId2" name="Large_clock_tick.wav"/>
                                        </p:tgtEl>
                                      </p:cMediaNode>
                                    </p:audio>
                                  </p:subTnLst>
                                </p:cTn>
                              </p:par>
                            </p:childTnLst>
                          </p:cTn>
                        </p:par>
                        <p:par>
                          <p:cTn id="20" fill="hold" nodeType="afterGroup">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70663"/>
                                        </p:tgtEl>
                                        <p:attrNameLst>
                                          <p:attrName>style.visibility</p:attrName>
                                        </p:attrNameLst>
                                      </p:cBhvr>
                                      <p:to>
                                        <p:strVal val="visible"/>
                                      </p:to>
                                    </p:set>
                                    <p:anim calcmode="lin" valueType="num">
                                      <p:cBhvr>
                                        <p:cTn id="23" dur="1000" fill="hold"/>
                                        <p:tgtEl>
                                          <p:spTgt spid="70663"/>
                                        </p:tgtEl>
                                        <p:attrNameLst>
                                          <p:attrName>ppt_w</p:attrName>
                                        </p:attrNameLst>
                                      </p:cBhvr>
                                      <p:tavLst>
                                        <p:tav tm="0">
                                          <p:val>
                                            <p:strVal val="#ppt_w*0.70"/>
                                          </p:val>
                                        </p:tav>
                                        <p:tav tm="100000">
                                          <p:val>
                                            <p:strVal val="#ppt_w"/>
                                          </p:val>
                                        </p:tav>
                                      </p:tavLst>
                                    </p:anim>
                                    <p:anim calcmode="lin" valueType="num">
                                      <p:cBhvr>
                                        <p:cTn id="24" dur="1000" fill="hold"/>
                                        <p:tgtEl>
                                          <p:spTgt spid="70663"/>
                                        </p:tgtEl>
                                        <p:attrNameLst>
                                          <p:attrName>ppt_h</p:attrName>
                                        </p:attrNameLst>
                                      </p:cBhvr>
                                      <p:tavLst>
                                        <p:tav tm="0">
                                          <p:val>
                                            <p:strVal val="#ppt_h"/>
                                          </p:val>
                                        </p:tav>
                                        <p:tav tm="100000">
                                          <p:val>
                                            <p:strVal val="#ppt_h"/>
                                          </p:val>
                                        </p:tav>
                                      </p:tavLst>
                                    </p:anim>
                                    <p:animEffect transition="in" filter="fade">
                                      <p:cBhvr>
                                        <p:cTn id="25" dur="1000"/>
                                        <p:tgtEl>
                                          <p:spTgt spid="70663"/>
                                        </p:tgtEl>
                                      </p:cBhvr>
                                    </p:animEffect>
                                  </p:childTnLst>
                                  <p:subTnLst>
                                    <p:set>
                                      <p:cBhvr override="childStyle">
                                        <p:cTn dur="1" fill="hold" display="0" masterRel="sameClick" afterEffect="1">
                                          <p:stCondLst>
                                            <p:cond evt="end" delay="0">
                                              <p:tn val="21"/>
                                            </p:cond>
                                          </p:stCondLst>
                                        </p:cTn>
                                        <p:tgtEl>
                                          <p:spTgt spid="70663"/>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2" name="Large_clock_tick.wav"/>
                                        </p:tgtEl>
                                      </p:cMediaNode>
                                    </p:audio>
                                  </p:subTnLst>
                                </p:cTn>
                              </p:par>
                            </p:childTnLst>
                          </p:cTn>
                        </p:par>
                        <p:par>
                          <p:cTn id="26" fill="hold" nodeType="afterGroup">
                            <p:stCondLst>
                              <p:cond delay="3000"/>
                            </p:stCondLst>
                            <p:childTnLst>
                              <p:par>
                                <p:cTn id="27" presetID="55" presetClass="entr" presetSubtype="0" fill="hold" grpId="0" nodeType="afterEffect">
                                  <p:stCondLst>
                                    <p:cond delay="0"/>
                                  </p:stCondLst>
                                  <p:childTnLst>
                                    <p:set>
                                      <p:cBhvr>
                                        <p:cTn id="28" dur="1" fill="hold">
                                          <p:stCondLst>
                                            <p:cond delay="0"/>
                                          </p:stCondLst>
                                        </p:cTn>
                                        <p:tgtEl>
                                          <p:spTgt spid="70664"/>
                                        </p:tgtEl>
                                        <p:attrNameLst>
                                          <p:attrName>style.visibility</p:attrName>
                                        </p:attrNameLst>
                                      </p:cBhvr>
                                      <p:to>
                                        <p:strVal val="visible"/>
                                      </p:to>
                                    </p:set>
                                    <p:anim calcmode="lin" valueType="num">
                                      <p:cBhvr>
                                        <p:cTn id="29" dur="1000" fill="hold"/>
                                        <p:tgtEl>
                                          <p:spTgt spid="70664"/>
                                        </p:tgtEl>
                                        <p:attrNameLst>
                                          <p:attrName>ppt_w</p:attrName>
                                        </p:attrNameLst>
                                      </p:cBhvr>
                                      <p:tavLst>
                                        <p:tav tm="0">
                                          <p:val>
                                            <p:strVal val="#ppt_w*0.70"/>
                                          </p:val>
                                        </p:tav>
                                        <p:tav tm="100000">
                                          <p:val>
                                            <p:strVal val="#ppt_w"/>
                                          </p:val>
                                        </p:tav>
                                      </p:tavLst>
                                    </p:anim>
                                    <p:anim calcmode="lin" valueType="num">
                                      <p:cBhvr>
                                        <p:cTn id="30" dur="1000" fill="hold"/>
                                        <p:tgtEl>
                                          <p:spTgt spid="70664"/>
                                        </p:tgtEl>
                                        <p:attrNameLst>
                                          <p:attrName>ppt_h</p:attrName>
                                        </p:attrNameLst>
                                      </p:cBhvr>
                                      <p:tavLst>
                                        <p:tav tm="0">
                                          <p:val>
                                            <p:strVal val="#ppt_h"/>
                                          </p:val>
                                        </p:tav>
                                        <p:tav tm="100000">
                                          <p:val>
                                            <p:strVal val="#ppt_h"/>
                                          </p:val>
                                        </p:tav>
                                      </p:tavLst>
                                    </p:anim>
                                    <p:animEffect transition="in" filter="fade">
                                      <p:cBhvr>
                                        <p:cTn id="31" dur="1000"/>
                                        <p:tgtEl>
                                          <p:spTgt spid="70664"/>
                                        </p:tgtEl>
                                      </p:cBhvr>
                                    </p:animEffect>
                                  </p:childTnLst>
                                  <p:subTnLst>
                                    <p:set>
                                      <p:cBhvr override="childStyle">
                                        <p:cTn dur="1" fill="hold" display="0" masterRel="sameClick" afterEffect="1">
                                          <p:stCondLst>
                                            <p:cond evt="end" delay="0">
                                              <p:tn val="27"/>
                                            </p:cond>
                                          </p:stCondLst>
                                        </p:cTn>
                                        <p:tgtEl>
                                          <p:spTgt spid="70664"/>
                                        </p:tgtEl>
                                        <p:attrNameLst>
                                          <p:attrName>style.visibility</p:attrName>
                                        </p:attrNameLst>
                                      </p:cBhvr>
                                      <p:to>
                                        <p:strVal val="hidden"/>
                                      </p:to>
                                    </p:set>
                                    <p:audio>
                                      <p:cMediaNode vol="10000">
                                        <p:cTn display="0" masterRel="sameClick">
                                          <p:stCondLst>
                                            <p:cond evt="begin" delay="0">
                                              <p:tn val="27"/>
                                            </p:cond>
                                          </p:stCondLst>
                                          <p:endCondLst>
                                            <p:cond evt="onStopAudio" delay="0">
                                              <p:tgtEl>
                                                <p:sldTgt/>
                                              </p:tgtEl>
                                            </p:cond>
                                          </p:endCondLst>
                                        </p:cTn>
                                        <p:tgtEl>
                                          <p:sndTgt r:embed="rId2" name="Large_clock_tick.wav"/>
                                        </p:tgtEl>
                                      </p:cMediaNode>
                                    </p:audio>
                                  </p:subTnLst>
                                </p:cTn>
                              </p:par>
                            </p:childTnLst>
                          </p:cTn>
                        </p:par>
                        <p:par>
                          <p:cTn id="32" fill="hold" nodeType="afterGroup">
                            <p:stCondLst>
                              <p:cond delay="4000"/>
                            </p:stCondLst>
                            <p:childTnLst>
                              <p:par>
                                <p:cTn id="33" presetID="55" presetClass="entr" presetSubtype="0" fill="hold" grpId="0" nodeType="afterEffect">
                                  <p:stCondLst>
                                    <p:cond delay="0"/>
                                  </p:stCondLst>
                                  <p:childTnLst>
                                    <p:set>
                                      <p:cBhvr>
                                        <p:cTn id="34" dur="1" fill="hold">
                                          <p:stCondLst>
                                            <p:cond delay="0"/>
                                          </p:stCondLst>
                                        </p:cTn>
                                        <p:tgtEl>
                                          <p:spTgt spid="70665"/>
                                        </p:tgtEl>
                                        <p:attrNameLst>
                                          <p:attrName>style.visibility</p:attrName>
                                        </p:attrNameLst>
                                      </p:cBhvr>
                                      <p:to>
                                        <p:strVal val="visible"/>
                                      </p:to>
                                    </p:set>
                                    <p:anim calcmode="lin" valueType="num">
                                      <p:cBhvr>
                                        <p:cTn id="35" dur="1000" fill="hold"/>
                                        <p:tgtEl>
                                          <p:spTgt spid="70665"/>
                                        </p:tgtEl>
                                        <p:attrNameLst>
                                          <p:attrName>ppt_w</p:attrName>
                                        </p:attrNameLst>
                                      </p:cBhvr>
                                      <p:tavLst>
                                        <p:tav tm="0">
                                          <p:val>
                                            <p:strVal val="#ppt_w*0.70"/>
                                          </p:val>
                                        </p:tav>
                                        <p:tav tm="100000">
                                          <p:val>
                                            <p:strVal val="#ppt_w"/>
                                          </p:val>
                                        </p:tav>
                                      </p:tavLst>
                                    </p:anim>
                                    <p:anim calcmode="lin" valueType="num">
                                      <p:cBhvr>
                                        <p:cTn id="36" dur="1000" fill="hold"/>
                                        <p:tgtEl>
                                          <p:spTgt spid="70665"/>
                                        </p:tgtEl>
                                        <p:attrNameLst>
                                          <p:attrName>ppt_h</p:attrName>
                                        </p:attrNameLst>
                                      </p:cBhvr>
                                      <p:tavLst>
                                        <p:tav tm="0">
                                          <p:val>
                                            <p:strVal val="#ppt_h"/>
                                          </p:val>
                                        </p:tav>
                                        <p:tav tm="100000">
                                          <p:val>
                                            <p:strVal val="#ppt_h"/>
                                          </p:val>
                                        </p:tav>
                                      </p:tavLst>
                                    </p:anim>
                                    <p:animEffect transition="in" filter="fade">
                                      <p:cBhvr>
                                        <p:cTn id="37" dur="1000"/>
                                        <p:tgtEl>
                                          <p:spTgt spid="70665"/>
                                        </p:tgtEl>
                                      </p:cBhvr>
                                    </p:animEffect>
                                  </p:childTnLst>
                                  <p:subTnLst>
                                    <p:set>
                                      <p:cBhvr override="childStyle">
                                        <p:cTn dur="1" fill="hold" display="0" masterRel="sameClick" afterEffect="1">
                                          <p:stCondLst>
                                            <p:cond evt="end" delay="0">
                                              <p:tn val="33"/>
                                            </p:cond>
                                          </p:stCondLst>
                                        </p:cTn>
                                        <p:tgtEl>
                                          <p:spTgt spid="70665"/>
                                        </p:tgtEl>
                                        <p:attrNameLst>
                                          <p:attrName>style.visibility</p:attrName>
                                        </p:attrNameLst>
                                      </p:cBhvr>
                                      <p:to>
                                        <p:strVal val="hidden"/>
                                      </p:to>
                                    </p:set>
                                    <p:audio>
                                      <p:cMediaNode>
                                        <p:cTn display="0" masterRel="sameClick">
                                          <p:stCondLst>
                                            <p:cond evt="begin" delay="0">
                                              <p:tn val="33"/>
                                            </p:cond>
                                          </p:stCondLst>
                                          <p:endCondLst>
                                            <p:cond evt="onStopAudio" delay="0">
                                              <p:tgtEl>
                                                <p:sldTgt/>
                                              </p:tgtEl>
                                            </p:cond>
                                          </p:endCondLst>
                                        </p:cTn>
                                        <p:tgtEl>
                                          <p:sndTgt r:embed="rId2" name="Large_clock_tick.wav"/>
                                        </p:tgtEl>
                                      </p:cMediaNode>
                                    </p:audio>
                                  </p:subTnLst>
                                </p:cTn>
                              </p:par>
                            </p:childTnLst>
                          </p:cTn>
                        </p:par>
                        <p:par>
                          <p:cTn id="38" fill="hold" nodeType="afterGroup">
                            <p:stCondLst>
                              <p:cond delay="5000"/>
                            </p:stCondLst>
                            <p:childTnLst>
                              <p:par>
                                <p:cTn id="39" presetID="55" presetClass="entr" presetSubtype="0" fill="hold" grpId="0" nodeType="afterEffect">
                                  <p:stCondLst>
                                    <p:cond delay="0"/>
                                  </p:stCondLst>
                                  <p:childTnLst>
                                    <p:set>
                                      <p:cBhvr>
                                        <p:cTn id="40" dur="1" fill="hold">
                                          <p:stCondLst>
                                            <p:cond delay="0"/>
                                          </p:stCondLst>
                                        </p:cTn>
                                        <p:tgtEl>
                                          <p:spTgt spid="70666"/>
                                        </p:tgtEl>
                                        <p:attrNameLst>
                                          <p:attrName>style.visibility</p:attrName>
                                        </p:attrNameLst>
                                      </p:cBhvr>
                                      <p:to>
                                        <p:strVal val="visible"/>
                                      </p:to>
                                    </p:set>
                                    <p:anim calcmode="lin" valueType="num">
                                      <p:cBhvr>
                                        <p:cTn id="41" dur="1000" fill="hold"/>
                                        <p:tgtEl>
                                          <p:spTgt spid="70666"/>
                                        </p:tgtEl>
                                        <p:attrNameLst>
                                          <p:attrName>ppt_w</p:attrName>
                                        </p:attrNameLst>
                                      </p:cBhvr>
                                      <p:tavLst>
                                        <p:tav tm="0">
                                          <p:val>
                                            <p:strVal val="#ppt_w*0.70"/>
                                          </p:val>
                                        </p:tav>
                                        <p:tav tm="100000">
                                          <p:val>
                                            <p:strVal val="#ppt_w"/>
                                          </p:val>
                                        </p:tav>
                                      </p:tavLst>
                                    </p:anim>
                                    <p:anim calcmode="lin" valueType="num">
                                      <p:cBhvr>
                                        <p:cTn id="42" dur="1000" fill="hold"/>
                                        <p:tgtEl>
                                          <p:spTgt spid="70666"/>
                                        </p:tgtEl>
                                        <p:attrNameLst>
                                          <p:attrName>ppt_h</p:attrName>
                                        </p:attrNameLst>
                                      </p:cBhvr>
                                      <p:tavLst>
                                        <p:tav tm="0">
                                          <p:val>
                                            <p:strVal val="#ppt_h"/>
                                          </p:val>
                                        </p:tav>
                                        <p:tav tm="100000">
                                          <p:val>
                                            <p:strVal val="#ppt_h"/>
                                          </p:val>
                                        </p:tav>
                                      </p:tavLst>
                                    </p:anim>
                                    <p:animEffect transition="in" filter="fade">
                                      <p:cBhvr>
                                        <p:cTn id="43" dur="1000"/>
                                        <p:tgtEl>
                                          <p:spTgt spid="70666"/>
                                        </p:tgtEl>
                                      </p:cBhvr>
                                    </p:animEffect>
                                  </p:childTnLst>
                                  <p:subTnLst>
                                    <p:set>
                                      <p:cBhvr override="childStyle">
                                        <p:cTn dur="1" fill="hold" display="0" masterRel="sameClick" afterEffect="1">
                                          <p:stCondLst>
                                            <p:cond evt="end" delay="0">
                                              <p:tn val="39"/>
                                            </p:cond>
                                          </p:stCondLst>
                                        </p:cTn>
                                        <p:tgtEl>
                                          <p:spTgt spid="70666"/>
                                        </p:tgtEl>
                                        <p:attrNameLst>
                                          <p:attrName>style.visibility</p:attrName>
                                        </p:attrNameLst>
                                      </p:cBhvr>
                                      <p:to>
                                        <p:strVal val="hidden"/>
                                      </p:to>
                                    </p:set>
                                    <p:audio>
                                      <p:cMediaNode>
                                        <p:cTn display="0" masterRel="sameClick">
                                          <p:stCondLst>
                                            <p:cond evt="begin" delay="0">
                                              <p:tn val="39"/>
                                            </p:cond>
                                          </p:stCondLst>
                                          <p:endCondLst>
                                            <p:cond evt="onStopAudio" delay="0">
                                              <p:tgtEl>
                                                <p:sldTgt/>
                                              </p:tgtEl>
                                            </p:cond>
                                          </p:endCondLst>
                                        </p:cTn>
                                        <p:tgtEl>
                                          <p:sndTgt r:embed="rId2" name="Large_clock_tick.wav"/>
                                        </p:tgtEl>
                                      </p:cMediaNode>
                                    </p:audio>
                                  </p:subTnLst>
                                </p:cTn>
                              </p:par>
                            </p:childTnLst>
                          </p:cTn>
                        </p:par>
                        <p:par>
                          <p:cTn id="44" fill="hold" nodeType="afterGroup">
                            <p:stCondLst>
                              <p:cond delay="6000"/>
                            </p:stCondLst>
                            <p:childTnLst>
                              <p:par>
                                <p:cTn id="45" presetID="55" presetClass="entr" presetSubtype="0" fill="hold" grpId="0" nodeType="afterEffect">
                                  <p:stCondLst>
                                    <p:cond delay="0"/>
                                  </p:stCondLst>
                                  <p:childTnLst>
                                    <p:set>
                                      <p:cBhvr>
                                        <p:cTn id="46" dur="1" fill="hold">
                                          <p:stCondLst>
                                            <p:cond delay="0"/>
                                          </p:stCondLst>
                                        </p:cTn>
                                        <p:tgtEl>
                                          <p:spTgt spid="70667"/>
                                        </p:tgtEl>
                                        <p:attrNameLst>
                                          <p:attrName>style.visibility</p:attrName>
                                        </p:attrNameLst>
                                      </p:cBhvr>
                                      <p:to>
                                        <p:strVal val="visible"/>
                                      </p:to>
                                    </p:set>
                                    <p:anim calcmode="lin" valueType="num">
                                      <p:cBhvr>
                                        <p:cTn id="47" dur="1000" fill="hold"/>
                                        <p:tgtEl>
                                          <p:spTgt spid="70667"/>
                                        </p:tgtEl>
                                        <p:attrNameLst>
                                          <p:attrName>ppt_w</p:attrName>
                                        </p:attrNameLst>
                                      </p:cBhvr>
                                      <p:tavLst>
                                        <p:tav tm="0">
                                          <p:val>
                                            <p:strVal val="#ppt_w*0.70"/>
                                          </p:val>
                                        </p:tav>
                                        <p:tav tm="100000">
                                          <p:val>
                                            <p:strVal val="#ppt_w"/>
                                          </p:val>
                                        </p:tav>
                                      </p:tavLst>
                                    </p:anim>
                                    <p:anim calcmode="lin" valueType="num">
                                      <p:cBhvr>
                                        <p:cTn id="48" dur="1000" fill="hold"/>
                                        <p:tgtEl>
                                          <p:spTgt spid="70667"/>
                                        </p:tgtEl>
                                        <p:attrNameLst>
                                          <p:attrName>ppt_h</p:attrName>
                                        </p:attrNameLst>
                                      </p:cBhvr>
                                      <p:tavLst>
                                        <p:tav tm="0">
                                          <p:val>
                                            <p:strVal val="#ppt_h"/>
                                          </p:val>
                                        </p:tav>
                                        <p:tav tm="100000">
                                          <p:val>
                                            <p:strVal val="#ppt_h"/>
                                          </p:val>
                                        </p:tav>
                                      </p:tavLst>
                                    </p:anim>
                                    <p:animEffect transition="in" filter="fade">
                                      <p:cBhvr>
                                        <p:cTn id="49" dur="1000"/>
                                        <p:tgtEl>
                                          <p:spTgt spid="70667"/>
                                        </p:tgtEl>
                                      </p:cBhvr>
                                    </p:animEffect>
                                  </p:childTnLst>
                                  <p:subTnLst>
                                    <p:set>
                                      <p:cBhvr override="childStyle">
                                        <p:cTn dur="1" fill="hold" display="0" masterRel="sameClick" afterEffect="1">
                                          <p:stCondLst>
                                            <p:cond evt="end" delay="0">
                                              <p:tn val="45"/>
                                            </p:cond>
                                          </p:stCondLst>
                                        </p:cTn>
                                        <p:tgtEl>
                                          <p:spTgt spid="70667"/>
                                        </p:tgtEl>
                                        <p:attrNameLst>
                                          <p:attrName>style.visibility</p:attrName>
                                        </p:attrNameLst>
                                      </p:cBhvr>
                                      <p:to>
                                        <p:strVal val="hidden"/>
                                      </p:to>
                                    </p:set>
                                    <p:audio>
                                      <p:cMediaNode>
                                        <p:cTn display="0" masterRel="sameClick">
                                          <p:stCondLst>
                                            <p:cond evt="begin" delay="0">
                                              <p:tn val="45"/>
                                            </p:cond>
                                          </p:stCondLst>
                                          <p:endCondLst>
                                            <p:cond evt="onStopAudio" delay="0">
                                              <p:tgtEl>
                                                <p:sldTgt/>
                                              </p:tgtEl>
                                            </p:cond>
                                          </p:endCondLst>
                                        </p:cTn>
                                        <p:tgtEl>
                                          <p:sndTgt r:embed="rId2" name="Large_clock_tick.wav"/>
                                        </p:tgtEl>
                                      </p:cMediaNode>
                                    </p:audio>
                                  </p:subTnLst>
                                </p:cTn>
                              </p:par>
                            </p:childTnLst>
                          </p:cTn>
                        </p:par>
                        <p:par>
                          <p:cTn id="50" fill="hold" nodeType="afterGroup">
                            <p:stCondLst>
                              <p:cond delay="7000"/>
                            </p:stCondLst>
                            <p:childTnLst>
                              <p:par>
                                <p:cTn id="51" presetID="55" presetClass="entr" presetSubtype="0" fill="hold" grpId="0" nodeType="afterEffect">
                                  <p:stCondLst>
                                    <p:cond delay="0"/>
                                  </p:stCondLst>
                                  <p:childTnLst>
                                    <p:set>
                                      <p:cBhvr>
                                        <p:cTn id="52" dur="1" fill="hold">
                                          <p:stCondLst>
                                            <p:cond delay="0"/>
                                          </p:stCondLst>
                                        </p:cTn>
                                        <p:tgtEl>
                                          <p:spTgt spid="70668"/>
                                        </p:tgtEl>
                                        <p:attrNameLst>
                                          <p:attrName>style.visibility</p:attrName>
                                        </p:attrNameLst>
                                      </p:cBhvr>
                                      <p:to>
                                        <p:strVal val="visible"/>
                                      </p:to>
                                    </p:set>
                                    <p:anim calcmode="lin" valueType="num">
                                      <p:cBhvr>
                                        <p:cTn id="53" dur="1000" fill="hold"/>
                                        <p:tgtEl>
                                          <p:spTgt spid="70668"/>
                                        </p:tgtEl>
                                        <p:attrNameLst>
                                          <p:attrName>ppt_w</p:attrName>
                                        </p:attrNameLst>
                                      </p:cBhvr>
                                      <p:tavLst>
                                        <p:tav tm="0">
                                          <p:val>
                                            <p:strVal val="#ppt_w*0.70"/>
                                          </p:val>
                                        </p:tav>
                                        <p:tav tm="100000">
                                          <p:val>
                                            <p:strVal val="#ppt_w"/>
                                          </p:val>
                                        </p:tav>
                                      </p:tavLst>
                                    </p:anim>
                                    <p:anim calcmode="lin" valueType="num">
                                      <p:cBhvr>
                                        <p:cTn id="54" dur="1000" fill="hold"/>
                                        <p:tgtEl>
                                          <p:spTgt spid="70668"/>
                                        </p:tgtEl>
                                        <p:attrNameLst>
                                          <p:attrName>ppt_h</p:attrName>
                                        </p:attrNameLst>
                                      </p:cBhvr>
                                      <p:tavLst>
                                        <p:tav tm="0">
                                          <p:val>
                                            <p:strVal val="#ppt_h"/>
                                          </p:val>
                                        </p:tav>
                                        <p:tav tm="100000">
                                          <p:val>
                                            <p:strVal val="#ppt_h"/>
                                          </p:val>
                                        </p:tav>
                                      </p:tavLst>
                                    </p:anim>
                                    <p:animEffect transition="in" filter="fade">
                                      <p:cBhvr>
                                        <p:cTn id="55" dur="1000"/>
                                        <p:tgtEl>
                                          <p:spTgt spid="70668"/>
                                        </p:tgtEl>
                                      </p:cBhvr>
                                    </p:animEffect>
                                  </p:childTnLst>
                                  <p:subTnLst>
                                    <p:set>
                                      <p:cBhvr override="childStyle">
                                        <p:cTn dur="1" fill="hold" display="0" masterRel="sameClick" afterEffect="1">
                                          <p:stCondLst>
                                            <p:cond evt="end" delay="0">
                                              <p:tn val="51"/>
                                            </p:cond>
                                          </p:stCondLst>
                                        </p:cTn>
                                        <p:tgtEl>
                                          <p:spTgt spid="70668"/>
                                        </p:tgtEl>
                                        <p:attrNameLst>
                                          <p:attrName>style.visibility</p:attrName>
                                        </p:attrNameLst>
                                      </p:cBhvr>
                                      <p:to>
                                        <p:strVal val="hidden"/>
                                      </p:to>
                                    </p:set>
                                    <p:audio>
                                      <p:cMediaNode>
                                        <p:cTn display="0" masterRel="sameClick">
                                          <p:stCondLst>
                                            <p:cond evt="begin" delay="0">
                                              <p:tn val="51"/>
                                            </p:cond>
                                          </p:stCondLst>
                                          <p:endCondLst>
                                            <p:cond evt="onStopAudio" delay="0">
                                              <p:tgtEl>
                                                <p:sldTgt/>
                                              </p:tgtEl>
                                            </p:cond>
                                          </p:endCondLst>
                                        </p:cTn>
                                        <p:tgtEl>
                                          <p:sndTgt r:embed="rId2" name="Large_clock_tick.wav"/>
                                        </p:tgtEl>
                                      </p:cMediaNode>
                                    </p:audio>
                                  </p:subTnLst>
                                </p:cTn>
                              </p:par>
                            </p:childTnLst>
                          </p:cTn>
                        </p:par>
                        <p:par>
                          <p:cTn id="56" fill="hold" nodeType="afterGroup">
                            <p:stCondLst>
                              <p:cond delay="8000"/>
                            </p:stCondLst>
                            <p:childTnLst>
                              <p:par>
                                <p:cTn id="57" presetID="55" presetClass="entr" presetSubtype="0" fill="hold" grpId="0" nodeType="afterEffect">
                                  <p:stCondLst>
                                    <p:cond delay="0"/>
                                  </p:stCondLst>
                                  <p:childTnLst>
                                    <p:set>
                                      <p:cBhvr>
                                        <p:cTn id="58" dur="1" fill="hold">
                                          <p:stCondLst>
                                            <p:cond delay="0"/>
                                          </p:stCondLst>
                                        </p:cTn>
                                        <p:tgtEl>
                                          <p:spTgt spid="70669"/>
                                        </p:tgtEl>
                                        <p:attrNameLst>
                                          <p:attrName>style.visibility</p:attrName>
                                        </p:attrNameLst>
                                      </p:cBhvr>
                                      <p:to>
                                        <p:strVal val="visible"/>
                                      </p:to>
                                    </p:set>
                                    <p:anim calcmode="lin" valueType="num">
                                      <p:cBhvr>
                                        <p:cTn id="59" dur="1000" fill="hold"/>
                                        <p:tgtEl>
                                          <p:spTgt spid="70669"/>
                                        </p:tgtEl>
                                        <p:attrNameLst>
                                          <p:attrName>ppt_w</p:attrName>
                                        </p:attrNameLst>
                                      </p:cBhvr>
                                      <p:tavLst>
                                        <p:tav tm="0">
                                          <p:val>
                                            <p:strVal val="#ppt_w*0.70"/>
                                          </p:val>
                                        </p:tav>
                                        <p:tav tm="100000">
                                          <p:val>
                                            <p:strVal val="#ppt_w"/>
                                          </p:val>
                                        </p:tav>
                                      </p:tavLst>
                                    </p:anim>
                                    <p:anim calcmode="lin" valueType="num">
                                      <p:cBhvr>
                                        <p:cTn id="60" dur="1000" fill="hold"/>
                                        <p:tgtEl>
                                          <p:spTgt spid="70669"/>
                                        </p:tgtEl>
                                        <p:attrNameLst>
                                          <p:attrName>ppt_h</p:attrName>
                                        </p:attrNameLst>
                                      </p:cBhvr>
                                      <p:tavLst>
                                        <p:tav tm="0">
                                          <p:val>
                                            <p:strVal val="#ppt_h"/>
                                          </p:val>
                                        </p:tav>
                                        <p:tav tm="100000">
                                          <p:val>
                                            <p:strVal val="#ppt_h"/>
                                          </p:val>
                                        </p:tav>
                                      </p:tavLst>
                                    </p:anim>
                                    <p:animEffect transition="in" filter="fade">
                                      <p:cBhvr>
                                        <p:cTn id="61" dur="1000"/>
                                        <p:tgtEl>
                                          <p:spTgt spid="70669"/>
                                        </p:tgtEl>
                                      </p:cBhvr>
                                    </p:animEffect>
                                  </p:childTnLst>
                                  <p:subTnLst>
                                    <p:set>
                                      <p:cBhvr override="childStyle">
                                        <p:cTn dur="1" fill="hold" display="0" masterRel="sameClick" afterEffect="1">
                                          <p:stCondLst>
                                            <p:cond evt="end" delay="0">
                                              <p:tn val="57"/>
                                            </p:cond>
                                          </p:stCondLst>
                                        </p:cTn>
                                        <p:tgtEl>
                                          <p:spTgt spid="70669"/>
                                        </p:tgtEl>
                                        <p:attrNameLst>
                                          <p:attrName>style.visibility</p:attrName>
                                        </p:attrNameLst>
                                      </p:cBhvr>
                                      <p:to>
                                        <p:strVal val="hidden"/>
                                      </p:to>
                                    </p:set>
                                    <p:audio>
                                      <p:cMediaNode>
                                        <p:cTn display="0" masterRel="sameClick">
                                          <p:stCondLst>
                                            <p:cond evt="begin" delay="0">
                                              <p:tn val="57"/>
                                            </p:cond>
                                          </p:stCondLst>
                                          <p:endCondLst>
                                            <p:cond evt="onStopAudio" delay="0">
                                              <p:tgtEl>
                                                <p:sldTgt/>
                                              </p:tgtEl>
                                            </p:cond>
                                          </p:endCondLst>
                                        </p:cTn>
                                        <p:tgtEl>
                                          <p:sndTgt r:embed="rId2" name="Large_clock_tick.wav"/>
                                        </p:tgtEl>
                                      </p:cMediaNode>
                                    </p:audio>
                                  </p:subTnLst>
                                </p:cTn>
                              </p:par>
                            </p:childTnLst>
                          </p:cTn>
                        </p:par>
                        <p:par>
                          <p:cTn id="62" fill="hold" nodeType="afterGroup">
                            <p:stCondLst>
                              <p:cond delay="9000"/>
                            </p:stCondLst>
                            <p:childTnLst>
                              <p:par>
                                <p:cTn id="63" presetID="55" presetClass="entr" presetSubtype="0" fill="hold" grpId="0" nodeType="afterEffect">
                                  <p:stCondLst>
                                    <p:cond delay="0"/>
                                  </p:stCondLst>
                                  <p:childTnLst>
                                    <p:set>
                                      <p:cBhvr>
                                        <p:cTn id="64" dur="1" fill="hold">
                                          <p:stCondLst>
                                            <p:cond delay="0"/>
                                          </p:stCondLst>
                                        </p:cTn>
                                        <p:tgtEl>
                                          <p:spTgt spid="70670"/>
                                        </p:tgtEl>
                                        <p:attrNameLst>
                                          <p:attrName>style.visibility</p:attrName>
                                        </p:attrNameLst>
                                      </p:cBhvr>
                                      <p:to>
                                        <p:strVal val="visible"/>
                                      </p:to>
                                    </p:set>
                                    <p:anim calcmode="lin" valueType="num">
                                      <p:cBhvr>
                                        <p:cTn id="65" dur="1000" fill="hold"/>
                                        <p:tgtEl>
                                          <p:spTgt spid="70670"/>
                                        </p:tgtEl>
                                        <p:attrNameLst>
                                          <p:attrName>ppt_w</p:attrName>
                                        </p:attrNameLst>
                                      </p:cBhvr>
                                      <p:tavLst>
                                        <p:tav tm="0">
                                          <p:val>
                                            <p:strVal val="#ppt_w*0.70"/>
                                          </p:val>
                                        </p:tav>
                                        <p:tav tm="100000">
                                          <p:val>
                                            <p:strVal val="#ppt_w"/>
                                          </p:val>
                                        </p:tav>
                                      </p:tavLst>
                                    </p:anim>
                                    <p:anim calcmode="lin" valueType="num">
                                      <p:cBhvr>
                                        <p:cTn id="66" dur="1000" fill="hold"/>
                                        <p:tgtEl>
                                          <p:spTgt spid="70670"/>
                                        </p:tgtEl>
                                        <p:attrNameLst>
                                          <p:attrName>ppt_h</p:attrName>
                                        </p:attrNameLst>
                                      </p:cBhvr>
                                      <p:tavLst>
                                        <p:tav tm="0">
                                          <p:val>
                                            <p:strVal val="#ppt_h"/>
                                          </p:val>
                                        </p:tav>
                                        <p:tav tm="100000">
                                          <p:val>
                                            <p:strVal val="#ppt_h"/>
                                          </p:val>
                                        </p:tav>
                                      </p:tavLst>
                                    </p:anim>
                                    <p:animEffect transition="in" filter="fade">
                                      <p:cBhvr>
                                        <p:cTn id="67" dur="1000"/>
                                        <p:tgtEl>
                                          <p:spTgt spid="70670"/>
                                        </p:tgtEl>
                                      </p:cBhvr>
                                    </p:animEffect>
                                  </p:childTnLst>
                                  <p:subTnLst>
                                    <p:set>
                                      <p:cBhvr override="childStyle">
                                        <p:cTn dur="1" fill="hold" display="0" masterRel="sameClick" afterEffect="1">
                                          <p:stCondLst>
                                            <p:cond evt="end" delay="0">
                                              <p:tn val="63"/>
                                            </p:cond>
                                          </p:stCondLst>
                                        </p:cTn>
                                        <p:tgtEl>
                                          <p:spTgt spid="70670"/>
                                        </p:tgtEl>
                                        <p:attrNameLst>
                                          <p:attrName>style.visibility</p:attrName>
                                        </p:attrNameLst>
                                      </p:cBhvr>
                                      <p:to>
                                        <p:strVal val="hidden"/>
                                      </p:to>
                                    </p:set>
                                    <p:audio>
                                      <p:cMediaNode>
                                        <p:cTn display="0" masterRel="sameClick">
                                          <p:stCondLst>
                                            <p:cond evt="begin" delay="0">
                                              <p:tn val="63"/>
                                            </p:cond>
                                          </p:stCondLst>
                                          <p:endCondLst>
                                            <p:cond evt="onStopAudio" delay="0">
                                              <p:tgtEl>
                                                <p:sldTgt/>
                                              </p:tgtEl>
                                            </p:cond>
                                          </p:endCondLst>
                                        </p:cTn>
                                        <p:tgtEl>
                                          <p:sndTgt r:embed="rId2" name="Large_clock_tick.wav"/>
                                        </p:tgtEl>
                                      </p:cMediaNode>
                                    </p:audio>
                                  </p:subTnLst>
                                </p:cTn>
                              </p:par>
                            </p:childTnLst>
                          </p:cTn>
                        </p:par>
                        <p:par>
                          <p:cTn id="68" fill="hold" nodeType="afterGroup">
                            <p:stCondLst>
                              <p:cond delay="10000"/>
                            </p:stCondLst>
                            <p:childTnLst>
                              <p:par>
                                <p:cTn id="69" presetID="55" presetClass="entr" presetSubtype="0" fill="hold" grpId="0" nodeType="afterEffect">
                                  <p:stCondLst>
                                    <p:cond delay="0"/>
                                  </p:stCondLst>
                                  <p:childTnLst>
                                    <p:set>
                                      <p:cBhvr>
                                        <p:cTn id="70" dur="1" fill="hold">
                                          <p:stCondLst>
                                            <p:cond delay="0"/>
                                          </p:stCondLst>
                                        </p:cTn>
                                        <p:tgtEl>
                                          <p:spTgt spid="70671"/>
                                        </p:tgtEl>
                                        <p:attrNameLst>
                                          <p:attrName>style.visibility</p:attrName>
                                        </p:attrNameLst>
                                      </p:cBhvr>
                                      <p:to>
                                        <p:strVal val="visible"/>
                                      </p:to>
                                    </p:set>
                                    <p:anim calcmode="lin" valueType="num">
                                      <p:cBhvr>
                                        <p:cTn id="71" dur="1000" fill="hold"/>
                                        <p:tgtEl>
                                          <p:spTgt spid="70671"/>
                                        </p:tgtEl>
                                        <p:attrNameLst>
                                          <p:attrName>ppt_w</p:attrName>
                                        </p:attrNameLst>
                                      </p:cBhvr>
                                      <p:tavLst>
                                        <p:tav tm="0">
                                          <p:val>
                                            <p:strVal val="#ppt_w*0.70"/>
                                          </p:val>
                                        </p:tav>
                                        <p:tav tm="100000">
                                          <p:val>
                                            <p:strVal val="#ppt_w"/>
                                          </p:val>
                                        </p:tav>
                                      </p:tavLst>
                                    </p:anim>
                                    <p:anim calcmode="lin" valueType="num">
                                      <p:cBhvr>
                                        <p:cTn id="72" dur="1000" fill="hold"/>
                                        <p:tgtEl>
                                          <p:spTgt spid="70671"/>
                                        </p:tgtEl>
                                        <p:attrNameLst>
                                          <p:attrName>ppt_h</p:attrName>
                                        </p:attrNameLst>
                                      </p:cBhvr>
                                      <p:tavLst>
                                        <p:tav tm="0">
                                          <p:val>
                                            <p:strVal val="#ppt_h"/>
                                          </p:val>
                                        </p:tav>
                                        <p:tav tm="100000">
                                          <p:val>
                                            <p:strVal val="#ppt_h"/>
                                          </p:val>
                                        </p:tav>
                                      </p:tavLst>
                                    </p:anim>
                                    <p:animEffect transition="in" filter="fade">
                                      <p:cBhvr>
                                        <p:cTn id="73" dur="1000"/>
                                        <p:tgtEl>
                                          <p:spTgt spid="70671"/>
                                        </p:tgtEl>
                                      </p:cBhvr>
                                    </p:animEffect>
                                  </p:childTnLst>
                                  <p:subTnLst>
                                    <p:set>
                                      <p:cBhvr override="childStyle">
                                        <p:cTn dur="1" fill="hold" display="0" masterRel="sameClick" afterEffect="1">
                                          <p:stCondLst>
                                            <p:cond evt="end" delay="0">
                                              <p:tn val="69"/>
                                            </p:cond>
                                          </p:stCondLst>
                                        </p:cTn>
                                        <p:tgtEl>
                                          <p:spTgt spid="70671"/>
                                        </p:tgtEl>
                                        <p:attrNameLst>
                                          <p:attrName>style.visibility</p:attrName>
                                        </p:attrNameLst>
                                      </p:cBhvr>
                                      <p:to>
                                        <p:strVal val="hidden"/>
                                      </p:to>
                                    </p:set>
                                    <p:audio>
                                      <p:cMediaNode>
                                        <p:cTn display="0" masterRel="sameClick">
                                          <p:stCondLst>
                                            <p:cond evt="begin" delay="0">
                                              <p:tn val="69"/>
                                            </p:cond>
                                          </p:stCondLst>
                                          <p:endCondLst>
                                            <p:cond evt="onStopAudio" delay="0">
                                              <p:tgtEl>
                                                <p:sldTgt/>
                                              </p:tgtEl>
                                            </p:cond>
                                          </p:endCondLst>
                                        </p:cTn>
                                        <p:tgtEl>
                                          <p:sndTgt r:embed="rId2" name="Large_clock_tick.wav"/>
                                        </p:tgtEl>
                                      </p:cMediaNode>
                                    </p:audio>
                                  </p:subTnLst>
                                </p:cTn>
                              </p:par>
                            </p:childTnLst>
                          </p:cTn>
                        </p:par>
                        <p:par>
                          <p:cTn id="74" fill="hold" nodeType="afterGroup">
                            <p:stCondLst>
                              <p:cond delay="11000"/>
                            </p:stCondLst>
                            <p:childTnLst>
                              <p:par>
                                <p:cTn id="75" presetID="55" presetClass="entr" presetSubtype="0" fill="hold" grpId="0" nodeType="afterEffect">
                                  <p:stCondLst>
                                    <p:cond delay="0"/>
                                  </p:stCondLst>
                                  <p:childTnLst>
                                    <p:set>
                                      <p:cBhvr>
                                        <p:cTn id="76" dur="1" fill="hold">
                                          <p:stCondLst>
                                            <p:cond delay="0"/>
                                          </p:stCondLst>
                                        </p:cTn>
                                        <p:tgtEl>
                                          <p:spTgt spid="70672"/>
                                        </p:tgtEl>
                                        <p:attrNameLst>
                                          <p:attrName>style.visibility</p:attrName>
                                        </p:attrNameLst>
                                      </p:cBhvr>
                                      <p:to>
                                        <p:strVal val="visible"/>
                                      </p:to>
                                    </p:set>
                                    <p:anim calcmode="lin" valueType="num">
                                      <p:cBhvr>
                                        <p:cTn id="77" dur="1000" fill="hold"/>
                                        <p:tgtEl>
                                          <p:spTgt spid="70672"/>
                                        </p:tgtEl>
                                        <p:attrNameLst>
                                          <p:attrName>ppt_w</p:attrName>
                                        </p:attrNameLst>
                                      </p:cBhvr>
                                      <p:tavLst>
                                        <p:tav tm="0">
                                          <p:val>
                                            <p:strVal val="#ppt_w*0.70"/>
                                          </p:val>
                                        </p:tav>
                                        <p:tav tm="100000">
                                          <p:val>
                                            <p:strVal val="#ppt_w"/>
                                          </p:val>
                                        </p:tav>
                                      </p:tavLst>
                                    </p:anim>
                                    <p:anim calcmode="lin" valueType="num">
                                      <p:cBhvr>
                                        <p:cTn id="78" dur="1000" fill="hold"/>
                                        <p:tgtEl>
                                          <p:spTgt spid="70672"/>
                                        </p:tgtEl>
                                        <p:attrNameLst>
                                          <p:attrName>ppt_h</p:attrName>
                                        </p:attrNameLst>
                                      </p:cBhvr>
                                      <p:tavLst>
                                        <p:tav tm="0">
                                          <p:val>
                                            <p:strVal val="#ppt_h"/>
                                          </p:val>
                                        </p:tav>
                                        <p:tav tm="100000">
                                          <p:val>
                                            <p:strVal val="#ppt_h"/>
                                          </p:val>
                                        </p:tav>
                                      </p:tavLst>
                                    </p:anim>
                                    <p:animEffect transition="in" filter="fade">
                                      <p:cBhvr>
                                        <p:cTn id="79" dur="1000"/>
                                        <p:tgtEl>
                                          <p:spTgt spid="70672"/>
                                        </p:tgtEl>
                                      </p:cBhvr>
                                    </p:animEffect>
                                  </p:childTnLst>
                                  <p:subTnLst>
                                    <p:set>
                                      <p:cBhvr override="childStyle">
                                        <p:cTn dur="1" fill="hold" display="0" masterRel="sameClick" afterEffect="1">
                                          <p:stCondLst>
                                            <p:cond evt="end" delay="0">
                                              <p:tn val="75"/>
                                            </p:cond>
                                          </p:stCondLst>
                                        </p:cTn>
                                        <p:tgtEl>
                                          <p:spTgt spid="70672"/>
                                        </p:tgtEl>
                                        <p:attrNameLst>
                                          <p:attrName>style.visibility</p:attrName>
                                        </p:attrNameLst>
                                      </p:cBhvr>
                                      <p:to>
                                        <p:strVal val="hidden"/>
                                      </p:to>
                                    </p:set>
                                    <p:audio>
                                      <p:cMediaNode>
                                        <p:cTn display="0" masterRel="sameClick">
                                          <p:stCondLst>
                                            <p:cond evt="begin" delay="0">
                                              <p:tn val="75"/>
                                            </p:cond>
                                          </p:stCondLst>
                                          <p:endCondLst>
                                            <p:cond evt="onStopAudio" delay="0">
                                              <p:tgtEl>
                                                <p:sldTgt/>
                                              </p:tgtEl>
                                            </p:cond>
                                          </p:endCondLst>
                                        </p:cTn>
                                        <p:tgtEl>
                                          <p:sndTgt r:embed="rId2" name="Large_clock_tick.wav"/>
                                        </p:tgtEl>
                                      </p:cMediaNode>
                                    </p:audio>
                                  </p:subTnLst>
                                </p:cTn>
                              </p:par>
                            </p:childTnLst>
                          </p:cTn>
                        </p:par>
                        <p:par>
                          <p:cTn id="80" fill="hold" nodeType="afterGroup">
                            <p:stCondLst>
                              <p:cond delay="12000"/>
                            </p:stCondLst>
                            <p:childTnLst>
                              <p:par>
                                <p:cTn id="81" presetID="55" presetClass="entr" presetSubtype="0" fill="hold" grpId="0" nodeType="afterEffect">
                                  <p:stCondLst>
                                    <p:cond delay="0"/>
                                  </p:stCondLst>
                                  <p:childTnLst>
                                    <p:set>
                                      <p:cBhvr>
                                        <p:cTn id="82" dur="1" fill="hold">
                                          <p:stCondLst>
                                            <p:cond delay="0"/>
                                          </p:stCondLst>
                                        </p:cTn>
                                        <p:tgtEl>
                                          <p:spTgt spid="70673"/>
                                        </p:tgtEl>
                                        <p:attrNameLst>
                                          <p:attrName>style.visibility</p:attrName>
                                        </p:attrNameLst>
                                      </p:cBhvr>
                                      <p:to>
                                        <p:strVal val="visible"/>
                                      </p:to>
                                    </p:set>
                                    <p:anim calcmode="lin" valueType="num">
                                      <p:cBhvr>
                                        <p:cTn id="83" dur="1000" fill="hold"/>
                                        <p:tgtEl>
                                          <p:spTgt spid="70673"/>
                                        </p:tgtEl>
                                        <p:attrNameLst>
                                          <p:attrName>ppt_w</p:attrName>
                                        </p:attrNameLst>
                                      </p:cBhvr>
                                      <p:tavLst>
                                        <p:tav tm="0">
                                          <p:val>
                                            <p:strVal val="#ppt_w*0.70"/>
                                          </p:val>
                                        </p:tav>
                                        <p:tav tm="100000">
                                          <p:val>
                                            <p:strVal val="#ppt_w"/>
                                          </p:val>
                                        </p:tav>
                                      </p:tavLst>
                                    </p:anim>
                                    <p:anim calcmode="lin" valueType="num">
                                      <p:cBhvr>
                                        <p:cTn id="84" dur="1000" fill="hold"/>
                                        <p:tgtEl>
                                          <p:spTgt spid="70673"/>
                                        </p:tgtEl>
                                        <p:attrNameLst>
                                          <p:attrName>ppt_h</p:attrName>
                                        </p:attrNameLst>
                                      </p:cBhvr>
                                      <p:tavLst>
                                        <p:tav tm="0">
                                          <p:val>
                                            <p:strVal val="#ppt_h"/>
                                          </p:val>
                                        </p:tav>
                                        <p:tav tm="100000">
                                          <p:val>
                                            <p:strVal val="#ppt_h"/>
                                          </p:val>
                                        </p:tav>
                                      </p:tavLst>
                                    </p:anim>
                                    <p:animEffect transition="in" filter="fade">
                                      <p:cBhvr>
                                        <p:cTn id="85" dur="1000"/>
                                        <p:tgtEl>
                                          <p:spTgt spid="70673"/>
                                        </p:tgtEl>
                                      </p:cBhvr>
                                    </p:animEffect>
                                  </p:childTnLst>
                                  <p:subTnLst>
                                    <p:set>
                                      <p:cBhvr override="childStyle">
                                        <p:cTn dur="1" fill="hold" display="0" masterRel="sameClick" afterEffect="1">
                                          <p:stCondLst>
                                            <p:cond evt="end" delay="0">
                                              <p:tn val="81"/>
                                            </p:cond>
                                          </p:stCondLst>
                                        </p:cTn>
                                        <p:tgtEl>
                                          <p:spTgt spid="70673"/>
                                        </p:tgtEl>
                                        <p:attrNameLst>
                                          <p:attrName>style.visibility</p:attrName>
                                        </p:attrNameLst>
                                      </p:cBhvr>
                                      <p:to>
                                        <p:strVal val="hidden"/>
                                      </p:to>
                                    </p:set>
                                    <p:audio>
                                      <p:cMediaNode>
                                        <p:cTn display="0" masterRel="sameClick">
                                          <p:stCondLst>
                                            <p:cond evt="begin" delay="0">
                                              <p:tn val="81"/>
                                            </p:cond>
                                          </p:stCondLst>
                                          <p:endCondLst>
                                            <p:cond evt="onStopAudio" delay="0">
                                              <p:tgtEl>
                                                <p:sldTgt/>
                                              </p:tgtEl>
                                            </p:cond>
                                          </p:endCondLst>
                                        </p:cTn>
                                        <p:tgtEl>
                                          <p:sndTgt r:embed="rId2" name="Large_clock_tick.wav"/>
                                        </p:tgtEl>
                                      </p:cMediaNode>
                                    </p:audio>
                                  </p:subTnLst>
                                </p:cTn>
                              </p:par>
                            </p:childTnLst>
                          </p:cTn>
                        </p:par>
                        <p:par>
                          <p:cTn id="86" fill="hold" nodeType="afterGroup">
                            <p:stCondLst>
                              <p:cond delay="13000"/>
                            </p:stCondLst>
                            <p:childTnLst>
                              <p:par>
                                <p:cTn id="87" presetID="55" presetClass="entr" presetSubtype="0" fill="hold" grpId="0" nodeType="afterEffect">
                                  <p:stCondLst>
                                    <p:cond delay="0"/>
                                  </p:stCondLst>
                                  <p:childTnLst>
                                    <p:set>
                                      <p:cBhvr>
                                        <p:cTn id="88" dur="1" fill="hold">
                                          <p:stCondLst>
                                            <p:cond delay="0"/>
                                          </p:stCondLst>
                                        </p:cTn>
                                        <p:tgtEl>
                                          <p:spTgt spid="70674"/>
                                        </p:tgtEl>
                                        <p:attrNameLst>
                                          <p:attrName>style.visibility</p:attrName>
                                        </p:attrNameLst>
                                      </p:cBhvr>
                                      <p:to>
                                        <p:strVal val="visible"/>
                                      </p:to>
                                    </p:set>
                                    <p:anim calcmode="lin" valueType="num">
                                      <p:cBhvr>
                                        <p:cTn id="89" dur="1000" fill="hold"/>
                                        <p:tgtEl>
                                          <p:spTgt spid="70674"/>
                                        </p:tgtEl>
                                        <p:attrNameLst>
                                          <p:attrName>ppt_w</p:attrName>
                                        </p:attrNameLst>
                                      </p:cBhvr>
                                      <p:tavLst>
                                        <p:tav tm="0">
                                          <p:val>
                                            <p:strVal val="#ppt_w*0.70"/>
                                          </p:val>
                                        </p:tav>
                                        <p:tav tm="100000">
                                          <p:val>
                                            <p:strVal val="#ppt_w"/>
                                          </p:val>
                                        </p:tav>
                                      </p:tavLst>
                                    </p:anim>
                                    <p:anim calcmode="lin" valueType="num">
                                      <p:cBhvr>
                                        <p:cTn id="90" dur="1000" fill="hold"/>
                                        <p:tgtEl>
                                          <p:spTgt spid="70674"/>
                                        </p:tgtEl>
                                        <p:attrNameLst>
                                          <p:attrName>ppt_h</p:attrName>
                                        </p:attrNameLst>
                                      </p:cBhvr>
                                      <p:tavLst>
                                        <p:tav tm="0">
                                          <p:val>
                                            <p:strVal val="#ppt_h"/>
                                          </p:val>
                                        </p:tav>
                                        <p:tav tm="100000">
                                          <p:val>
                                            <p:strVal val="#ppt_h"/>
                                          </p:val>
                                        </p:tav>
                                      </p:tavLst>
                                    </p:anim>
                                    <p:animEffect transition="in" filter="fade">
                                      <p:cBhvr>
                                        <p:cTn id="91" dur="1000"/>
                                        <p:tgtEl>
                                          <p:spTgt spid="70674"/>
                                        </p:tgtEl>
                                      </p:cBhvr>
                                    </p:animEffect>
                                  </p:childTnLst>
                                  <p:subTnLst>
                                    <p:set>
                                      <p:cBhvr override="childStyle">
                                        <p:cTn dur="1" fill="hold" display="0" masterRel="sameClick" afterEffect="1">
                                          <p:stCondLst>
                                            <p:cond evt="end" delay="0">
                                              <p:tn val="87"/>
                                            </p:cond>
                                          </p:stCondLst>
                                        </p:cTn>
                                        <p:tgtEl>
                                          <p:spTgt spid="70674"/>
                                        </p:tgtEl>
                                        <p:attrNameLst>
                                          <p:attrName>style.visibility</p:attrName>
                                        </p:attrNameLst>
                                      </p:cBhvr>
                                      <p:to>
                                        <p:strVal val="hidden"/>
                                      </p:to>
                                    </p:set>
                                    <p:audio>
                                      <p:cMediaNode>
                                        <p:cTn display="0" masterRel="sameClick">
                                          <p:stCondLst>
                                            <p:cond evt="begin" delay="0">
                                              <p:tn val="87"/>
                                            </p:cond>
                                          </p:stCondLst>
                                          <p:endCondLst>
                                            <p:cond evt="onStopAudio" delay="0">
                                              <p:tgtEl>
                                                <p:sldTgt/>
                                              </p:tgtEl>
                                            </p:cond>
                                          </p:endCondLst>
                                        </p:cTn>
                                        <p:tgtEl>
                                          <p:sndTgt r:embed="rId2" name="Large_clock_tick.wav"/>
                                        </p:tgtEl>
                                      </p:cMediaNode>
                                    </p:audio>
                                  </p:subTnLst>
                                </p:cTn>
                              </p:par>
                            </p:childTnLst>
                          </p:cTn>
                        </p:par>
                        <p:par>
                          <p:cTn id="92" fill="hold" nodeType="afterGroup">
                            <p:stCondLst>
                              <p:cond delay="14000"/>
                            </p:stCondLst>
                            <p:childTnLst>
                              <p:par>
                                <p:cTn id="93" presetID="55" presetClass="entr" presetSubtype="0" fill="hold" grpId="0" nodeType="afterEffect">
                                  <p:stCondLst>
                                    <p:cond delay="0"/>
                                  </p:stCondLst>
                                  <p:childTnLst>
                                    <p:set>
                                      <p:cBhvr>
                                        <p:cTn id="94" dur="1" fill="hold">
                                          <p:stCondLst>
                                            <p:cond delay="0"/>
                                          </p:stCondLst>
                                        </p:cTn>
                                        <p:tgtEl>
                                          <p:spTgt spid="70675"/>
                                        </p:tgtEl>
                                        <p:attrNameLst>
                                          <p:attrName>style.visibility</p:attrName>
                                        </p:attrNameLst>
                                      </p:cBhvr>
                                      <p:to>
                                        <p:strVal val="visible"/>
                                      </p:to>
                                    </p:set>
                                    <p:anim calcmode="lin" valueType="num">
                                      <p:cBhvr>
                                        <p:cTn id="95" dur="1000" fill="hold"/>
                                        <p:tgtEl>
                                          <p:spTgt spid="70675"/>
                                        </p:tgtEl>
                                        <p:attrNameLst>
                                          <p:attrName>ppt_w</p:attrName>
                                        </p:attrNameLst>
                                      </p:cBhvr>
                                      <p:tavLst>
                                        <p:tav tm="0">
                                          <p:val>
                                            <p:strVal val="#ppt_w*0.70"/>
                                          </p:val>
                                        </p:tav>
                                        <p:tav tm="100000">
                                          <p:val>
                                            <p:strVal val="#ppt_w"/>
                                          </p:val>
                                        </p:tav>
                                      </p:tavLst>
                                    </p:anim>
                                    <p:anim calcmode="lin" valueType="num">
                                      <p:cBhvr>
                                        <p:cTn id="96" dur="1000" fill="hold"/>
                                        <p:tgtEl>
                                          <p:spTgt spid="70675"/>
                                        </p:tgtEl>
                                        <p:attrNameLst>
                                          <p:attrName>ppt_h</p:attrName>
                                        </p:attrNameLst>
                                      </p:cBhvr>
                                      <p:tavLst>
                                        <p:tav tm="0">
                                          <p:val>
                                            <p:strVal val="#ppt_h"/>
                                          </p:val>
                                        </p:tav>
                                        <p:tav tm="100000">
                                          <p:val>
                                            <p:strVal val="#ppt_h"/>
                                          </p:val>
                                        </p:tav>
                                      </p:tavLst>
                                    </p:anim>
                                    <p:animEffect transition="in" filter="fade">
                                      <p:cBhvr>
                                        <p:cTn id="97" dur="1000"/>
                                        <p:tgtEl>
                                          <p:spTgt spid="70675"/>
                                        </p:tgtEl>
                                      </p:cBhvr>
                                    </p:animEffect>
                                  </p:childTnLst>
                                  <p:subTnLst>
                                    <p:set>
                                      <p:cBhvr override="childStyle">
                                        <p:cTn dur="1" fill="hold" display="0" masterRel="sameClick" afterEffect="1">
                                          <p:stCondLst>
                                            <p:cond evt="end" delay="0">
                                              <p:tn val="93"/>
                                            </p:cond>
                                          </p:stCondLst>
                                        </p:cTn>
                                        <p:tgtEl>
                                          <p:spTgt spid="70675"/>
                                        </p:tgtEl>
                                        <p:attrNameLst>
                                          <p:attrName>style.visibility</p:attrName>
                                        </p:attrNameLst>
                                      </p:cBhvr>
                                      <p:to>
                                        <p:strVal val="hidden"/>
                                      </p:to>
                                    </p:set>
                                    <p:audio>
                                      <p:cMediaNode>
                                        <p:cTn display="0" masterRel="sameClick">
                                          <p:stCondLst>
                                            <p:cond evt="begin" delay="0">
                                              <p:tn val="93"/>
                                            </p:cond>
                                          </p:stCondLst>
                                          <p:endCondLst>
                                            <p:cond evt="onStopAudio" delay="0">
                                              <p:tgtEl>
                                                <p:sldTgt/>
                                              </p:tgtEl>
                                            </p:cond>
                                          </p:endCondLst>
                                        </p:cTn>
                                        <p:tgtEl>
                                          <p:sndTgt r:embed="rId2" name="Large_clock_tick.wav"/>
                                        </p:tgtEl>
                                      </p:cMediaNode>
                                    </p:audio>
                                  </p:subTnLst>
                                </p:cTn>
                              </p:par>
                            </p:childTnLst>
                          </p:cTn>
                        </p:par>
                        <p:par>
                          <p:cTn id="98" fill="hold" nodeType="afterGroup">
                            <p:stCondLst>
                              <p:cond delay="15000"/>
                            </p:stCondLst>
                            <p:childTnLst>
                              <p:par>
                                <p:cTn id="99" presetID="55" presetClass="entr" presetSubtype="0" fill="hold" grpId="0" nodeType="afterEffect">
                                  <p:stCondLst>
                                    <p:cond delay="0"/>
                                  </p:stCondLst>
                                  <p:childTnLst>
                                    <p:set>
                                      <p:cBhvr>
                                        <p:cTn id="100" dur="1" fill="hold">
                                          <p:stCondLst>
                                            <p:cond delay="0"/>
                                          </p:stCondLst>
                                        </p:cTn>
                                        <p:tgtEl>
                                          <p:spTgt spid="70676"/>
                                        </p:tgtEl>
                                        <p:attrNameLst>
                                          <p:attrName>style.visibility</p:attrName>
                                        </p:attrNameLst>
                                      </p:cBhvr>
                                      <p:to>
                                        <p:strVal val="visible"/>
                                      </p:to>
                                    </p:set>
                                    <p:anim calcmode="lin" valueType="num">
                                      <p:cBhvr>
                                        <p:cTn id="101" dur="1000" fill="hold"/>
                                        <p:tgtEl>
                                          <p:spTgt spid="70676"/>
                                        </p:tgtEl>
                                        <p:attrNameLst>
                                          <p:attrName>ppt_w</p:attrName>
                                        </p:attrNameLst>
                                      </p:cBhvr>
                                      <p:tavLst>
                                        <p:tav tm="0">
                                          <p:val>
                                            <p:strVal val="#ppt_w*0.70"/>
                                          </p:val>
                                        </p:tav>
                                        <p:tav tm="100000">
                                          <p:val>
                                            <p:strVal val="#ppt_w"/>
                                          </p:val>
                                        </p:tav>
                                      </p:tavLst>
                                    </p:anim>
                                    <p:anim calcmode="lin" valueType="num">
                                      <p:cBhvr>
                                        <p:cTn id="102" dur="1000" fill="hold"/>
                                        <p:tgtEl>
                                          <p:spTgt spid="70676"/>
                                        </p:tgtEl>
                                        <p:attrNameLst>
                                          <p:attrName>ppt_h</p:attrName>
                                        </p:attrNameLst>
                                      </p:cBhvr>
                                      <p:tavLst>
                                        <p:tav tm="0">
                                          <p:val>
                                            <p:strVal val="#ppt_h"/>
                                          </p:val>
                                        </p:tav>
                                        <p:tav tm="100000">
                                          <p:val>
                                            <p:strVal val="#ppt_h"/>
                                          </p:val>
                                        </p:tav>
                                      </p:tavLst>
                                    </p:anim>
                                    <p:animEffect transition="in" filter="fade">
                                      <p:cBhvr>
                                        <p:cTn id="103" dur="1000"/>
                                        <p:tgtEl>
                                          <p:spTgt spid="70676"/>
                                        </p:tgtEl>
                                      </p:cBhvr>
                                    </p:animEffect>
                                  </p:childTnLst>
                                  <p:subTnLst>
                                    <p:set>
                                      <p:cBhvr override="childStyle">
                                        <p:cTn dur="1" fill="hold" display="0" masterRel="sameClick" afterEffect="1">
                                          <p:stCondLst>
                                            <p:cond evt="end" delay="0">
                                              <p:tn val="99"/>
                                            </p:cond>
                                          </p:stCondLst>
                                        </p:cTn>
                                        <p:tgtEl>
                                          <p:spTgt spid="70676"/>
                                        </p:tgtEl>
                                        <p:attrNameLst>
                                          <p:attrName>style.visibility</p:attrName>
                                        </p:attrNameLst>
                                      </p:cBhvr>
                                      <p:to>
                                        <p:strVal val="hidden"/>
                                      </p:to>
                                    </p:set>
                                    <p:audio>
                                      <p:cMediaNode>
                                        <p:cTn display="0" masterRel="sameClick">
                                          <p:stCondLst>
                                            <p:cond evt="begin" delay="0">
                                              <p:tn val="99"/>
                                            </p:cond>
                                          </p:stCondLst>
                                          <p:endCondLst>
                                            <p:cond evt="onStopAudio" delay="0">
                                              <p:tgtEl>
                                                <p:sldTgt/>
                                              </p:tgtEl>
                                            </p:cond>
                                          </p:endCondLst>
                                        </p:cTn>
                                        <p:tgtEl>
                                          <p:sndTgt r:embed="rId2" name="Large_clock_tick.wav"/>
                                        </p:tgtEl>
                                      </p:cMediaNode>
                                    </p:audio>
                                  </p:subTnLst>
                                </p:cTn>
                              </p:par>
                            </p:childTnLst>
                          </p:cTn>
                        </p:par>
                        <p:par>
                          <p:cTn id="104" fill="hold" nodeType="afterGroup">
                            <p:stCondLst>
                              <p:cond delay="16000"/>
                            </p:stCondLst>
                            <p:childTnLst>
                              <p:par>
                                <p:cTn id="105" presetID="55" presetClass="entr" presetSubtype="0" fill="hold" grpId="0" nodeType="afterEffect">
                                  <p:stCondLst>
                                    <p:cond delay="0"/>
                                  </p:stCondLst>
                                  <p:childTnLst>
                                    <p:set>
                                      <p:cBhvr>
                                        <p:cTn id="106" dur="1" fill="hold">
                                          <p:stCondLst>
                                            <p:cond delay="0"/>
                                          </p:stCondLst>
                                        </p:cTn>
                                        <p:tgtEl>
                                          <p:spTgt spid="70677"/>
                                        </p:tgtEl>
                                        <p:attrNameLst>
                                          <p:attrName>style.visibility</p:attrName>
                                        </p:attrNameLst>
                                      </p:cBhvr>
                                      <p:to>
                                        <p:strVal val="visible"/>
                                      </p:to>
                                    </p:set>
                                    <p:anim calcmode="lin" valueType="num">
                                      <p:cBhvr>
                                        <p:cTn id="107" dur="1000" fill="hold"/>
                                        <p:tgtEl>
                                          <p:spTgt spid="70677"/>
                                        </p:tgtEl>
                                        <p:attrNameLst>
                                          <p:attrName>ppt_w</p:attrName>
                                        </p:attrNameLst>
                                      </p:cBhvr>
                                      <p:tavLst>
                                        <p:tav tm="0">
                                          <p:val>
                                            <p:strVal val="#ppt_w*0.70"/>
                                          </p:val>
                                        </p:tav>
                                        <p:tav tm="100000">
                                          <p:val>
                                            <p:strVal val="#ppt_w"/>
                                          </p:val>
                                        </p:tav>
                                      </p:tavLst>
                                    </p:anim>
                                    <p:anim calcmode="lin" valueType="num">
                                      <p:cBhvr>
                                        <p:cTn id="108" dur="1000" fill="hold"/>
                                        <p:tgtEl>
                                          <p:spTgt spid="70677"/>
                                        </p:tgtEl>
                                        <p:attrNameLst>
                                          <p:attrName>ppt_h</p:attrName>
                                        </p:attrNameLst>
                                      </p:cBhvr>
                                      <p:tavLst>
                                        <p:tav tm="0">
                                          <p:val>
                                            <p:strVal val="#ppt_h"/>
                                          </p:val>
                                        </p:tav>
                                        <p:tav tm="100000">
                                          <p:val>
                                            <p:strVal val="#ppt_h"/>
                                          </p:val>
                                        </p:tav>
                                      </p:tavLst>
                                    </p:anim>
                                    <p:animEffect transition="in" filter="fade">
                                      <p:cBhvr>
                                        <p:cTn id="109" dur="1000"/>
                                        <p:tgtEl>
                                          <p:spTgt spid="70677"/>
                                        </p:tgtEl>
                                      </p:cBhvr>
                                    </p:animEffect>
                                  </p:childTnLst>
                                  <p:subTnLst>
                                    <p:set>
                                      <p:cBhvr override="childStyle">
                                        <p:cTn dur="1" fill="hold" display="0" masterRel="sameClick" afterEffect="1">
                                          <p:stCondLst>
                                            <p:cond evt="end" delay="0">
                                              <p:tn val="105"/>
                                            </p:cond>
                                          </p:stCondLst>
                                        </p:cTn>
                                        <p:tgtEl>
                                          <p:spTgt spid="70677"/>
                                        </p:tgtEl>
                                        <p:attrNameLst>
                                          <p:attrName>style.visibility</p:attrName>
                                        </p:attrNameLst>
                                      </p:cBhvr>
                                      <p:to>
                                        <p:strVal val="hidden"/>
                                      </p:to>
                                    </p:set>
                                    <p:audio>
                                      <p:cMediaNode>
                                        <p:cTn display="0" masterRel="sameClick">
                                          <p:stCondLst>
                                            <p:cond evt="begin" delay="0">
                                              <p:tn val="105"/>
                                            </p:cond>
                                          </p:stCondLst>
                                          <p:endCondLst>
                                            <p:cond evt="onStopAudio" delay="0">
                                              <p:tgtEl>
                                                <p:sldTgt/>
                                              </p:tgtEl>
                                            </p:cond>
                                          </p:endCondLst>
                                        </p:cTn>
                                        <p:tgtEl>
                                          <p:sndTgt r:embed="rId2" name="Large_clock_tick.wav"/>
                                        </p:tgtEl>
                                      </p:cMediaNode>
                                    </p:audio>
                                  </p:subTnLst>
                                </p:cTn>
                              </p:par>
                            </p:childTnLst>
                          </p:cTn>
                        </p:par>
                        <p:par>
                          <p:cTn id="110" fill="hold" nodeType="afterGroup">
                            <p:stCondLst>
                              <p:cond delay="17000"/>
                            </p:stCondLst>
                            <p:childTnLst>
                              <p:par>
                                <p:cTn id="111" presetID="55" presetClass="entr" presetSubtype="0" fill="hold" grpId="0" nodeType="afterEffect">
                                  <p:stCondLst>
                                    <p:cond delay="0"/>
                                  </p:stCondLst>
                                  <p:childTnLst>
                                    <p:set>
                                      <p:cBhvr>
                                        <p:cTn id="112" dur="1" fill="hold">
                                          <p:stCondLst>
                                            <p:cond delay="0"/>
                                          </p:stCondLst>
                                        </p:cTn>
                                        <p:tgtEl>
                                          <p:spTgt spid="70678"/>
                                        </p:tgtEl>
                                        <p:attrNameLst>
                                          <p:attrName>style.visibility</p:attrName>
                                        </p:attrNameLst>
                                      </p:cBhvr>
                                      <p:to>
                                        <p:strVal val="visible"/>
                                      </p:to>
                                    </p:set>
                                    <p:anim calcmode="lin" valueType="num">
                                      <p:cBhvr>
                                        <p:cTn id="113" dur="1000" fill="hold"/>
                                        <p:tgtEl>
                                          <p:spTgt spid="70678"/>
                                        </p:tgtEl>
                                        <p:attrNameLst>
                                          <p:attrName>ppt_w</p:attrName>
                                        </p:attrNameLst>
                                      </p:cBhvr>
                                      <p:tavLst>
                                        <p:tav tm="0">
                                          <p:val>
                                            <p:strVal val="#ppt_w*0.70"/>
                                          </p:val>
                                        </p:tav>
                                        <p:tav tm="100000">
                                          <p:val>
                                            <p:strVal val="#ppt_w"/>
                                          </p:val>
                                        </p:tav>
                                      </p:tavLst>
                                    </p:anim>
                                    <p:anim calcmode="lin" valueType="num">
                                      <p:cBhvr>
                                        <p:cTn id="114" dur="1000" fill="hold"/>
                                        <p:tgtEl>
                                          <p:spTgt spid="70678"/>
                                        </p:tgtEl>
                                        <p:attrNameLst>
                                          <p:attrName>ppt_h</p:attrName>
                                        </p:attrNameLst>
                                      </p:cBhvr>
                                      <p:tavLst>
                                        <p:tav tm="0">
                                          <p:val>
                                            <p:strVal val="#ppt_h"/>
                                          </p:val>
                                        </p:tav>
                                        <p:tav tm="100000">
                                          <p:val>
                                            <p:strVal val="#ppt_h"/>
                                          </p:val>
                                        </p:tav>
                                      </p:tavLst>
                                    </p:anim>
                                    <p:animEffect transition="in" filter="fade">
                                      <p:cBhvr>
                                        <p:cTn id="115" dur="1000"/>
                                        <p:tgtEl>
                                          <p:spTgt spid="70678"/>
                                        </p:tgtEl>
                                      </p:cBhvr>
                                    </p:animEffect>
                                  </p:childTnLst>
                                  <p:subTnLst>
                                    <p:set>
                                      <p:cBhvr override="childStyle">
                                        <p:cTn dur="1" fill="hold" display="0" masterRel="sameClick" afterEffect="1">
                                          <p:stCondLst>
                                            <p:cond evt="end" delay="0">
                                              <p:tn val="111"/>
                                            </p:cond>
                                          </p:stCondLst>
                                        </p:cTn>
                                        <p:tgtEl>
                                          <p:spTgt spid="70678"/>
                                        </p:tgtEl>
                                        <p:attrNameLst>
                                          <p:attrName>style.visibility</p:attrName>
                                        </p:attrNameLst>
                                      </p:cBhvr>
                                      <p:to>
                                        <p:strVal val="hidden"/>
                                      </p:to>
                                    </p:set>
                                    <p:audio>
                                      <p:cMediaNode>
                                        <p:cTn display="0" masterRel="sameClick">
                                          <p:stCondLst>
                                            <p:cond evt="begin" delay="0">
                                              <p:tn val="111"/>
                                            </p:cond>
                                          </p:stCondLst>
                                          <p:endCondLst>
                                            <p:cond evt="onStopAudio" delay="0">
                                              <p:tgtEl>
                                                <p:sldTgt/>
                                              </p:tgtEl>
                                            </p:cond>
                                          </p:endCondLst>
                                        </p:cTn>
                                        <p:tgtEl>
                                          <p:sndTgt r:embed="rId2" name="Large_clock_tick.wav"/>
                                        </p:tgtEl>
                                      </p:cMediaNode>
                                    </p:audio>
                                  </p:subTnLst>
                                </p:cTn>
                              </p:par>
                            </p:childTnLst>
                          </p:cTn>
                        </p:par>
                        <p:par>
                          <p:cTn id="116" fill="hold" nodeType="afterGroup">
                            <p:stCondLst>
                              <p:cond delay="18000"/>
                            </p:stCondLst>
                            <p:childTnLst>
                              <p:par>
                                <p:cTn id="117" presetID="55" presetClass="entr" presetSubtype="0" fill="hold" grpId="0" nodeType="afterEffect">
                                  <p:stCondLst>
                                    <p:cond delay="0"/>
                                  </p:stCondLst>
                                  <p:childTnLst>
                                    <p:set>
                                      <p:cBhvr>
                                        <p:cTn id="118" dur="1" fill="hold">
                                          <p:stCondLst>
                                            <p:cond delay="0"/>
                                          </p:stCondLst>
                                        </p:cTn>
                                        <p:tgtEl>
                                          <p:spTgt spid="70679"/>
                                        </p:tgtEl>
                                        <p:attrNameLst>
                                          <p:attrName>style.visibility</p:attrName>
                                        </p:attrNameLst>
                                      </p:cBhvr>
                                      <p:to>
                                        <p:strVal val="visible"/>
                                      </p:to>
                                    </p:set>
                                    <p:anim calcmode="lin" valueType="num">
                                      <p:cBhvr>
                                        <p:cTn id="119" dur="1000" fill="hold"/>
                                        <p:tgtEl>
                                          <p:spTgt spid="70679"/>
                                        </p:tgtEl>
                                        <p:attrNameLst>
                                          <p:attrName>ppt_w</p:attrName>
                                        </p:attrNameLst>
                                      </p:cBhvr>
                                      <p:tavLst>
                                        <p:tav tm="0">
                                          <p:val>
                                            <p:strVal val="#ppt_w*0.70"/>
                                          </p:val>
                                        </p:tav>
                                        <p:tav tm="100000">
                                          <p:val>
                                            <p:strVal val="#ppt_w"/>
                                          </p:val>
                                        </p:tav>
                                      </p:tavLst>
                                    </p:anim>
                                    <p:anim calcmode="lin" valueType="num">
                                      <p:cBhvr>
                                        <p:cTn id="120" dur="1000" fill="hold"/>
                                        <p:tgtEl>
                                          <p:spTgt spid="70679"/>
                                        </p:tgtEl>
                                        <p:attrNameLst>
                                          <p:attrName>ppt_h</p:attrName>
                                        </p:attrNameLst>
                                      </p:cBhvr>
                                      <p:tavLst>
                                        <p:tav tm="0">
                                          <p:val>
                                            <p:strVal val="#ppt_h"/>
                                          </p:val>
                                        </p:tav>
                                        <p:tav tm="100000">
                                          <p:val>
                                            <p:strVal val="#ppt_h"/>
                                          </p:val>
                                        </p:tav>
                                      </p:tavLst>
                                    </p:anim>
                                    <p:animEffect transition="in" filter="fade">
                                      <p:cBhvr>
                                        <p:cTn id="121" dur="1000"/>
                                        <p:tgtEl>
                                          <p:spTgt spid="70679"/>
                                        </p:tgtEl>
                                      </p:cBhvr>
                                    </p:animEffect>
                                  </p:childTnLst>
                                  <p:subTnLst>
                                    <p:set>
                                      <p:cBhvr override="childStyle">
                                        <p:cTn dur="1" fill="hold" display="0" masterRel="sameClick" afterEffect="1">
                                          <p:stCondLst>
                                            <p:cond evt="end" delay="0">
                                              <p:tn val="117"/>
                                            </p:cond>
                                          </p:stCondLst>
                                        </p:cTn>
                                        <p:tgtEl>
                                          <p:spTgt spid="70679"/>
                                        </p:tgtEl>
                                        <p:attrNameLst>
                                          <p:attrName>style.visibility</p:attrName>
                                        </p:attrNameLst>
                                      </p:cBhvr>
                                      <p:to>
                                        <p:strVal val="hidden"/>
                                      </p:to>
                                    </p:set>
                                    <p:audio>
                                      <p:cMediaNode>
                                        <p:cTn display="0" masterRel="sameClick">
                                          <p:stCondLst>
                                            <p:cond evt="begin" delay="0">
                                              <p:tn val="117"/>
                                            </p:cond>
                                          </p:stCondLst>
                                          <p:endCondLst>
                                            <p:cond evt="onStopAudio" delay="0">
                                              <p:tgtEl>
                                                <p:sldTgt/>
                                              </p:tgtEl>
                                            </p:cond>
                                          </p:endCondLst>
                                        </p:cTn>
                                        <p:tgtEl>
                                          <p:sndTgt r:embed="rId2" name="Large_clock_tick.wav"/>
                                        </p:tgtEl>
                                      </p:cMediaNode>
                                    </p:audio>
                                  </p:subTnLst>
                                </p:cTn>
                              </p:par>
                            </p:childTnLst>
                          </p:cTn>
                        </p:par>
                        <p:par>
                          <p:cTn id="122" fill="hold" nodeType="afterGroup">
                            <p:stCondLst>
                              <p:cond delay="19000"/>
                            </p:stCondLst>
                            <p:childTnLst>
                              <p:par>
                                <p:cTn id="123" presetID="55" presetClass="entr" presetSubtype="0" fill="hold" grpId="0" nodeType="afterEffect">
                                  <p:stCondLst>
                                    <p:cond delay="0"/>
                                  </p:stCondLst>
                                  <p:childTnLst>
                                    <p:set>
                                      <p:cBhvr>
                                        <p:cTn id="124" dur="1" fill="hold">
                                          <p:stCondLst>
                                            <p:cond delay="0"/>
                                          </p:stCondLst>
                                        </p:cTn>
                                        <p:tgtEl>
                                          <p:spTgt spid="70680"/>
                                        </p:tgtEl>
                                        <p:attrNameLst>
                                          <p:attrName>style.visibility</p:attrName>
                                        </p:attrNameLst>
                                      </p:cBhvr>
                                      <p:to>
                                        <p:strVal val="visible"/>
                                      </p:to>
                                    </p:set>
                                    <p:anim calcmode="lin" valueType="num">
                                      <p:cBhvr>
                                        <p:cTn id="125" dur="1000" fill="hold"/>
                                        <p:tgtEl>
                                          <p:spTgt spid="70680"/>
                                        </p:tgtEl>
                                        <p:attrNameLst>
                                          <p:attrName>ppt_w</p:attrName>
                                        </p:attrNameLst>
                                      </p:cBhvr>
                                      <p:tavLst>
                                        <p:tav tm="0">
                                          <p:val>
                                            <p:strVal val="#ppt_w*0.70"/>
                                          </p:val>
                                        </p:tav>
                                        <p:tav tm="100000">
                                          <p:val>
                                            <p:strVal val="#ppt_w"/>
                                          </p:val>
                                        </p:tav>
                                      </p:tavLst>
                                    </p:anim>
                                    <p:anim calcmode="lin" valueType="num">
                                      <p:cBhvr>
                                        <p:cTn id="126" dur="1000" fill="hold"/>
                                        <p:tgtEl>
                                          <p:spTgt spid="70680"/>
                                        </p:tgtEl>
                                        <p:attrNameLst>
                                          <p:attrName>ppt_h</p:attrName>
                                        </p:attrNameLst>
                                      </p:cBhvr>
                                      <p:tavLst>
                                        <p:tav tm="0">
                                          <p:val>
                                            <p:strVal val="#ppt_h"/>
                                          </p:val>
                                        </p:tav>
                                        <p:tav tm="100000">
                                          <p:val>
                                            <p:strVal val="#ppt_h"/>
                                          </p:val>
                                        </p:tav>
                                      </p:tavLst>
                                    </p:anim>
                                    <p:animEffect transition="in" filter="fade">
                                      <p:cBhvr>
                                        <p:cTn id="127" dur="1000"/>
                                        <p:tgtEl>
                                          <p:spTgt spid="70680"/>
                                        </p:tgtEl>
                                      </p:cBhvr>
                                    </p:animEffect>
                                  </p:childTnLst>
                                  <p:subTnLst>
                                    <p:set>
                                      <p:cBhvr override="childStyle">
                                        <p:cTn dur="1" fill="hold" display="0" masterRel="sameClick" afterEffect="1">
                                          <p:stCondLst>
                                            <p:cond evt="end" delay="0">
                                              <p:tn val="123"/>
                                            </p:cond>
                                          </p:stCondLst>
                                        </p:cTn>
                                        <p:tgtEl>
                                          <p:spTgt spid="70680"/>
                                        </p:tgtEl>
                                        <p:attrNameLst>
                                          <p:attrName>style.visibility</p:attrName>
                                        </p:attrNameLst>
                                      </p:cBhvr>
                                      <p:to>
                                        <p:strVal val="hidden"/>
                                      </p:to>
                                    </p:set>
                                    <p:audio>
                                      <p:cMediaNode>
                                        <p:cTn display="0" masterRel="sameClick">
                                          <p:stCondLst>
                                            <p:cond evt="begin" delay="0">
                                              <p:tn val="123"/>
                                            </p:cond>
                                          </p:stCondLst>
                                          <p:endCondLst>
                                            <p:cond evt="onStopAudio" delay="0">
                                              <p:tgtEl>
                                                <p:sldTgt/>
                                              </p:tgtEl>
                                            </p:cond>
                                          </p:endCondLst>
                                        </p:cTn>
                                        <p:tgtEl>
                                          <p:sndTgt r:embed="rId2" name="Large_clock_tick.wav"/>
                                        </p:tgtEl>
                                      </p:cMediaNode>
                                    </p:audio>
                                  </p:subTnLst>
                                </p:cTn>
                              </p:par>
                            </p:childTnLst>
                          </p:cTn>
                        </p:par>
                        <p:par>
                          <p:cTn id="128" fill="hold" nodeType="afterGroup">
                            <p:stCondLst>
                              <p:cond delay="20000"/>
                            </p:stCondLst>
                            <p:childTnLst>
                              <p:par>
                                <p:cTn id="129" presetID="55" presetClass="entr" presetSubtype="0" fill="hold" grpId="0" nodeType="afterEffect">
                                  <p:stCondLst>
                                    <p:cond delay="0"/>
                                  </p:stCondLst>
                                  <p:childTnLst>
                                    <p:set>
                                      <p:cBhvr>
                                        <p:cTn id="130" dur="1" fill="hold">
                                          <p:stCondLst>
                                            <p:cond delay="0"/>
                                          </p:stCondLst>
                                        </p:cTn>
                                        <p:tgtEl>
                                          <p:spTgt spid="70681"/>
                                        </p:tgtEl>
                                        <p:attrNameLst>
                                          <p:attrName>style.visibility</p:attrName>
                                        </p:attrNameLst>
                                      </p:cBhvr>
                                      <p:to>
                                        <p:strVal val="visible"/>
                                      </p:to>
                                    </p:set>
                                    <p:anim calcmode="lin" valueType="num">
                                      <p:cBhvr>
                                        <p:cTn id="131" dur="3000" fill="hold"/>
                                        <p:tgtEl>
                                          <p:spTgt spid="70681"/>
                                        </p:tgtEl>
                                        <p:attrNameLst>
                                          <p:attrName>ppt_w</p:attrName>
                                        </p:attrNameLst>
                                      </p:cBhvr>
                                      <p:tavLst>
                                        <p:tav tm="0">
                                          <p:val>
                                            <p:strVal val="#ppt_w*0.70"/>
                                          </p:val>
                                        </p:tav>
                                        <p:tav tm="100000">
                                          <p:val>
                                            <p:strVal val="#ppt_w"/>
                                          </p:val>
                                        </p:tav>
                                      </p:tavLst>
                                    </p:anim>
                                    <p:anim calcmode="lin" valueType="num">
                                      <p:cBhvr>
                                        <p:cTn id="132" dur="3000" fill="hold"/>
                                        <p:tgtEl>
                                          <p:spTgt spid="70681"/>
                                        </p:tgtEl>
                                        <p:attrNameLst>
                                          <p:attrName>ppt_h</p:attrName>
                                        </p:attrNameLst>
                                      </p:cBhvr>
                                      <p:tavLst>
                                        <p:tav tm="0">
                                          <p:val>
                                            <p:strVal val="#ppt_h"/>
                                          </p:val>
                                        </p:tav>
                                        <p:tav tm="100000">
                                          <p:val>
                                            <p:strVal val="#ppt_h"/>
                                          </p:val>
                                        </p:tav>
                                      </p:tavLst>
                                    </p:anim>
                                    <p:animEffect transition="in" filter="fade">
                                      <p:cBhvr>
                                        <p:cTn id="133" dur="3000"/>
                                        <p:tgtEl>
                                          <p:spTgt spid="70681"/>
                                        </p:tgtEl>
                                      </p:cBhvr>
                                    </p:animEffect>
                                  </p:childTnLst>
                                  <p:subTnLst>
                                    <p:audio>
                                      <p:cMediaNode>
                                        <p:cTn display="0" masterRel="sameClick">
                                          <p:stCondLst>
                                            <p:cond evt="begin" delay="0">
                                              <p:tn val="129"/>
                                            </p:cond>
                                          </p:stCondLst>
                                          <p:endCondLst>
                                            <p:cond evt="onStopAudio" delay="0">
                                              <p:tgtEl>
                                                <p:sldTgt/>
                                              </p:tgtEl>
                                            </p:cond>
                                          </p:endCondLst>
                                        </p:cTn>
                                        <p:tgtEl>
                                          <p:sndTgt r:embed="rId3" name="china_cymbal_gong2.wav"/>
                                        </p:tgtEl>
                                      </p:cMediaNode>
                                    </p:audio>
                                  </p:subTnLst>
                                </p:cTn>
                              </p:par>
                              <p:par>
                                <p:cTn id="134" presetID="1" presetClass="exit" presetSubtype="0" fill="hold" grpId="1" nodeType="withEffect">
                                  <p:stCondLst>
                                    <p:cond delay="0"/>
                                  </p:stCondLst>
                                  <p:childTnLst>
                                    <p:set>
                                      <p:cBhvr>
                                        <p:cTn id="135" dur="1" fill="hold">
                                          <p:stCondLst>
                                            <p:cond delay="0"/>
                                          </p:stCondLst>
                                        </p:cTn>
                                        <p:tgtEl>
                                          <p:spTgt spid="706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59" grpId="1"/>
      <p:bldP spid="70661" grpId="0"/>
      <p:bldP spid="70662" grpId="0"/>
      <p:bldP spid="70663" grpId="0"/>
      <p:bldP spid="70664" grpId="0"/>
      <p:bldP spid="70665" grpId="0"/>
      <p:bldP spid="70666" grpId="0"/>
      <p:bldP spid="70667" grpId="0"/>
      <p:bldP spid="70668" grpId="0"/>
      <p:bldP spid="70669" grpId="0"/>
      <p:bldP spid="70670" grpId="0"/>
      <p:bldP spid="70671" grpId="0"/>
      <p:bldP spid="70672" grpId="0"/>
      <p:bldP spid="70673" grpId="0"/>
      <p:bldP spid="70674" grpId="0"/>
      <p:bldP spid="70675" grpId="0"/>
      <p:bldP spid="70676" grpId="0"/>
      <p:bldP spid="70677" grpId="0"/>
      <p:bldP spid="70678" grpId="0"/>
      <p:bldP spid="70679" grpId="0"/>
      <p:bldP spid="70680" grpId="0"/>
      <p:bldP spid="7068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135435" y="1645449"/>
            <a:ext cx="6624637"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dirty="0">
                <a:latin typeface="Bradley Hand ITC" pitchFamily="66" charset="0"/>
              </a:rPr>
              <a:t>Answer: 1 hen per square metre </a:t>
            </a:r>
            <a:r>
              <a:rPr lang="en-AU" sz="4000" b="1" dirty="0">
                <a:latin typeface="Bradley Hand ITC" pitchFamily="66" charset="0"/>
              </a:rPr>
              <a:t>(… since there are 100 x 100 or 10,000 square metres in a hectare)</a:t>
            </a:r>
          </a:p>
        </p:txBody>
      </p:sp>
      <p:sp>
        <p:nvSpPr>
          <p:cNvPr id="3" name="Text Box 4"/>
          <p:cNvSpPr txBox="1">
            <a:spLocks noChangeArrowheads="1"/>
          </p:cNvSpPr>
          <p:nvPr/>
        </p:nvSpPr>
        <p:spPr bwMode="auto">
          <a:xfrm>
            <a:off x="971550" y="620713"/>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pic>
        <p:nvPicPr>
          <p:cNvPr id="4" name="Picture 3" descr="A person with collar shirt&#10;&#10;Description automatically generated">
            <a:extLst>
              <a:ext uri="{FF2B5EF4-FFF2-40B4-BE49-F238E27FC236}">
                <a16:creationId xmlns:a16="http://schemas.microsoft.com/office/drawing/2014/main" id="{47E93D37-174A-4A21-9B8F-4B12C3120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95" y="4981575"/>
            <a:ext cx="1655280" cy="1647824"/>
          </a:xfrm>
          <a:prstGeom prst="rect">
            <a:avLst/>
          </a:prstGeom>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7D1C588-A1F2-4317-9B12-01E88F477680}"/>
              </a:ext>
            </a:extLst>
          </p:cNvPr>
          <p:cNvSpPr>
            <a:spLocks noChangeArrowheads="1"/>
          </p:cNvSpPr>
          <p:nvPr/>
        </p:nvSpPr>
        <p:spPr bwMode="auto">
          <a:xfrm>
            <a:off x="1187624" y="1736055"/>
            <a:ext cx="6696744"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spcBef>
                <a:spcPts val="600"/>
              </a:spcBef>
            </a:pPr>
            <a:r>
              <a:rPr lang="en-US" sz="3200" dirty="0"/>
              <a:t>Will the team captain of each team put up your hand please? </a:t>
            </a:r>
          </a:p>
          <a:p>
            <a:pPr>
              <a:spcBef>
                <a:spcPts val="1200"/>
              </a:spcBef>
              <a:spcAft>
                <a:spcPts val="1200"/>
              </a:spcAft>
            </a:pPr>
            <a:r>
              <a:rPr lang="en-US" sz="3200" dirty="0"/>
              <a:t>The next question is for you.</a:t>
            </a:r>
          </a:p>
          <a:p>
            <a:pPr>
              <a:spcBef>
                <a:spcPts val="600"/>
              </a:spcBef>
            </a:pPr>
            <a:r>
              <a:rPr lang="en-US" sz="3200" dirty="0"/>
              <a:t>Click to see the question and click again to start the timer.</a:t>
            </a:r>
          </a:p>
          <a:p>
            <a:endParaRPr lang="en-US" sz="3600" dirty="0"/>
          </a:p>
          <a:p>
            <a:r>
              <a:rPr lang="en-AU" sz="3200" i="1" dirty="0">
                <a:solidFill>
                  <a:srgbClr val="990000"/>
                </a:solidFill>
              </a:rPr>
              <a:t>You have 20 seconds…</a:t>
            </a:r>
          </a:p>
        </p:txBody>
      </p:sp>
      <p:sp>
        <p:nvSpPr>
          <p:cNvPr id="3" name="Text Box 4">
            <a:extLst>
              <a:ext uri="{FF2B5EF4-FFF2-40B4-BE49-F238E27FC236}">
                <a16:creationId xmlns:a16="http://schemas.microsoft.com/office/drawing/2014/main" id="{E12CD6F6-2E7A-45DC-A856-D9C9606F3565}"/>
              </a:ext>
            </a:extLst>
          </p:cNvPr>
          <p:cNvSpPr txBox="1">
            <a:spLocks noChangeArrowheads="1"/>
          </p:cNvSpPr>
          <p:nvPr/>
        </p:nvSpPr>
        <p:spPr bwMode="auto">
          <a:xfrm>
            <a:off x="791555" y="620688"/>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spTree>
    <p:extLst>
      <p:ext uri="{BB962C8B-B14F-4D97-AF65-F5344CB8AC3E}">
        <p14:creationId xmlns:p14="http://schemas.microsoft.com/office/powerpoint/2010/main" val="21682275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791555" y="1023248"/>
            <a:ext cx="7632700"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spcAft>
                <a:spcPts val="600"/>
              </a:spcAft>
            </a:pPr>
            <a:r>
              <a:rPr lang="en-AU" sz="2800" b="1" dirty="0"/>
              <a:t>Question 3</a:t>
            </a:r>
            <a:endParaRPr lang="en-AU" sz="2800" b="1" u="sng" dirty="0"/>
          </a:p>
          <a:p>
            <a:r>
              <a:rPr lang="en-US" sz="2800" dirty="0"/>
              <a:t>The internal angle sum of a 3-sided polygon (triangle) is 180</a:t>
            </a:r>
            <a:r>
              <a:rPr lang="en-US" sz="2800" dirty="0">
                <a:sym typeface="Symbol" panose="05050102010706020507" pitchFamily="18" charset="2"/>
              </a:rPr>
              <a:t> and of a </a:t>
            </a:r>
            <a:r>
              <a:rPr lang="en-US" sz="2800" dirty="0"/>
              <a:t>4-sided polygon (quadrilateral) is 360</a:t>
            </a:r>
            <a:r>
              <a:rPr lang="en-US" sz="2800" dirty="0">
                <a:sym typeface="Symbol" panose="05050102010706020507" pitchFamily="18" charset="2"/>
              </a:rPr>
              <a:t>.</a:t>
            </a:r>
          </a:p>
          <a:p>
            <a:endParaRPr lang="en-US" sz="2800" dirty="0">
              <a:sym typeface="Symbol" panose="05050102010706020507" pitchFamily="18" charset="2"/>
            </a:endParaRPr>
          </a:p>
          <a:p>
            <a:r>
              <a:rPr lang="en-US" sz="2800" dirty="0">
                <a:sym typeface="Symbol" panose="05050102010706020507" pitchFamily="18" charset="2"/>
              </a:rPr>
              <a:t>What is the internal angle sum of a 6-sided polygon (hexagon)?</a:t>
            </a:r>
            <a:endParaRPr lang="en-US" sz="2800" dirty="0"/>
          </a:p>
          <a:p>
            <a:endParaRPr lang="en-US" sz="3200" dirty="0"/>
          </a:p>
          <a:p>
            <a:endParaRPr lang="en-US" sz="3200" dirty="0"/>
          </a:p>
          <a:p>
            <a:endParaRPr lang="en-US" sz="3200" dirty="0"/>
          </a:p>
          <a:p>
            <a:endParaRPr lang="en-US" sz="3200" dirty="0"/>
          </a:p>
          <a:p>
            <a:pPr>
              <a:spcBef>
                <a:spcPts val="1200"/>
              </a:spcBef>
            </a:pPr>
            <a:r>
              <a:rPr lang="en-US" sz="3200" i="1" dirty="0">
                <a:solidFill>
                  <a:srgbClr val="FF0000"/>
                </a:solidFill>
              </a:rPr>
              <a:t>…. click to start the timer</a:t>
            </a:r>
            <a:endParaRPr lang="en-AU" sz="3200" i="1" dirty="0">
              <a:solidFill>
                <a:srgbClr val="FF0000"/>
              </a:solidFill>
            </a:endParaRPr>
          </a:p>
        </p:txBody>
      </p:sp>
      <p:sp>
        <p:nvSpPr>
          <p:cNvPr id="72709" name="Text Box 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72710" name="Text Box 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72711" name="Text Box 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72712" name="Text Box 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72713" name="Text Box 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72714" name="Text Box 1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72715" name="Text Box 1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72716" name="Text Box 1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72717" name="Text Box 1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72718" name="Text Box 1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72719" name="Text Box 1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72720" name="Text Box 1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72721" name="Text Box 1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72722" name="Text Box 1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72723" name="Text Box 1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72724" name="Text Box 2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72725" name="Text Box 2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72726" name="Text Box 2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72727" name="Text Box 2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72728" name="Text Box 2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72729" name="Text Box 25"/>
          <p:cNvSpPr txBox="1">
            <a:spLocks noChangeArrowheads="1"/>
          </p:cNvSpPr>
          <p:nvPr/>
        </p:nvSpPr>
        <p:spPr bwMode="auto">
          <a:xfrm>
            <a:off x="715801" y="2116498"/>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6" name="Text Box 4"/>
          <p:cNvSpPr txBox="1">
            <a:spLocks noChangeArrowheads="1"/>
          </p:cNvSpPr>
          <p:nvPr/>
        </p:nvSpPr>
        <p:spPr bwMode="auto">
          <a:xfrm>
            <a:off x="892430" y="289720"/>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pic>
        <p:nvPicPr>
          <p:cNvPr id="2" name="Picture 1">
            <a:extLst>
              <a:ext uri="{FF2B5EF4-FFF2-40B4-BE49-F238E27FC236}">
                <a16:creationId xmlns:a16="http://schemas.microsoft.com/office/drawing/2014/main" id="{EC76647A-1E7E-42C2-9ABE-2BF603747BBE}"/>
              </a:ext>
            </a:extLst>
          </p:cNvPr>
          <p:cNvPicPr>
            <a:picLocks noChangeAspect="1"/>
          </p:cNvPicPr>
          <p:nvPr/>
        </p:nvPicPr>
        <p:blipFill>
          <a:blip r:embed="rId4"/>
          <a:stretch>
            <a:fillRect/>
          </a:stretch>
        </p:blipFill>
        <p:spPr>
          <a:xfrm>
            <a:off x="4139952" y="3836730"/>
            <a:ext cx="2292304" cy="238071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p:cTn id="7" dur="1000" fill="hold"/>
                                        <p:tgtEl>
                                          <p:spTgt spid="72709"/>
                                        </p:tgtEl>
                                        <p:attrNameLst>
                                          <p:attrName>ppt_w</p:attrName>
                                        </p:attrNameLst>
                                      </p:cBhvr>
                                      <p:tavLst>
                                        <p:tav tm="0">
                                          <p:val>
                                            <p:strVal val="#ppt_w*0.70"/>
                                          </p:val>
                                        </p:tav>
                                        <p:tav tm="100000">
                                          <p:val>
                                            <p:strVal val="#ppt_w"/>
                                          </p:val>
                                        </p:tav>
                                      </p:tavLst>
                                    </p:anim>
                                    <p:anim calcmode="lin" valueType="num">
                                      <p:cBhvr>
                                        <p:cTn id="8" dur="1000" fill="hold"/>
                                        <p:tgtEl>
                                          <p:spTgt spid="72709"/>
                                        </p:tgtEl>
                                        <p:attrNameLst>
                                          <p:attrName>ppt_h</p:attrName>
                                        </p:attrNameLst>
                                      </p:cBhvr>
                                      <p:tavLst>
                                        <p:tav tm="0">
                                          <p:val>
                                            <p:strVal val="#ppt_h"/>
                                          </p:val>
                                        </p:tav>
                                        <p:tav tm="100000">
                                          <p:val>
                                            <p:strVal val="#ppt_h"/>
                                          </p:val>
                                        </p:tav>
                                      </p:tavLst>
                                    </p:anim>
                                    <p:animEffect transition="in" filter="fade">
                                      <p:cBhvr>
                                        <p:cTn id="9" dur="1000"/>
                                        <p:tgtEl>
                                          <p:spTgt spid="72709"/>
                                        </p:tgtEl>
                                      </p:cBhvr>
                                    </p:animEffect>
                                  </p:childTnLst>
                                  <p:subTnLst>
                                    <p:set>
                                      <p:cBhvr override="childStyle">
                                        <p:cTn dur="1" fill="hold" display="0" masterRel="sameClick" afterEffect="1">
                                          <p:stCondLst>
                                            <p:cond evt="end" delay="0">
                                              <p:tn val="5"/>
                                            </p:cond>
                                          </p:stCondLst>
                                        </p:cTn>
                                        <p:tgtEl>
                                          <p:spTgt spid="72709"/>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Large_clock_tick.wav"/>
                                        </p:tgtEl>
                                      </p:cMediaNode>
                                    </p:audio>
                                  </p:sub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72710"/>
                                        </p:tgtEl>
                                        <p:attrNameLst>
                                          <p:attrName>style.visibility</p:attrName>
                                        </p:attrNameLst>
                                      </p:cBhvr>
                                      <p:to>
                                        <p:strVal val="visible"/>
                                      </p:to>
                                    </p:set>
                                    <p:anim calcmode="lin" valueType="num">
                                      <p:cBhvr>
                                        <p:cTn id="13" dur="1000" fill="hold"/>
                                        <p:tgtEl>
                                          <p:spTgt spid="72710"/>
                                        </p:tgtEl>
                                        <p:attrNameLst>
                                          <p:attrName>ppt_w</p:attrName>
                                        </p:attrNameLst>
                                      </p:cBhvr>
                                      <p:tavLst>
                                        <p:tav tm="0">
                                          <p:val>
                                            <p:strVal val="#ppt_w*0.70"/>
                                          </p:val>
                                        </p:tav>
                                        <p:tav tm="100000">
                                          <p:val>
                                            <p:strVal val="#ppt_w"/>
                                          </p:val>
                                        </p:tav>
                                      </p:tavLst>
                                    </p:anim>
                                    <p:anim calcmode="lin" valueType="num">
                                      <p:cBhvr>
                                        <p:cTn id="14" dur="1000" fill="hold"/>
                                        <p:tgtEl>
                                          <p:spTgt spid="72710"/>
                                        </p:tgtEl>
                                        <p:attrNameLst>
                                          <p:attrName>ppt_h</p:attrName>
                                        </p:attrNameLst>
                                      </p:cBhvr>
                                      <p:tavLst>
                                        <p:tav tm="0">
                                          <p:val>
                                            <p:strVal val="#ppt_h"/>
                                          </p:val>
                                        </p:tav>
                                        <p:tav tm="100000">
                                          <p:val>
                                            <p:strVal val="#ppt_h"/>
                                          </p:val>
                                        </p:tav>
                                      </p:tavLst>
                                    </p:anim>
                                    <p:animEffect transition="in" filter="fade">
                                      <p:cBhvr>
                                        <p:cTn id="15" dur="1000"/>
                                        <p:tgtEl>
                                          <p:spTgt spid="72710"/>
                                        </p:tgtEl>
                                      </p:cBhvr>
                                    </p:animEffect>
                                  </p:childTnLst>
                                  <p:subTnLst>
                                    <p:set>
                                      <p:cBhvr override="childStyle">
                                        <p:cTn dur="1" fill="hold" display="0" masterRel="sameClick" afterEffect="1">
                                          <p:stCondLst>
                                            <p:cond evt="end" delay="0">
                                              <p:tn val="11"/>
                                            </p:cond>
                                          </p:stCondLst>
                                        </p:cTn>
                                        <p:tgtEl>
                                          <p:spTgt spid="7271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Large_clock_tick.wav"/>
                                        </p:tgtEl>
                                      </p:cMediaNode>
                                    </p:audio>
                                  </p:sub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72711"/>
                                        </p:tgtEl>
                                        <p:attrNameLst>
                                          <p:attrName>style.visibility</p:attrName>
                                        </p:attrNameLst>
                                      </p:cBhvr>
                                      <p:to>
                                        <p:strVal val="visible"/>
                                      </p:to>
                                    </p:set>
                                    <p:anim calcmode="lin" valueType="num">
                                      <p:cBhvr>
                                        <p:cTn id="19" dur="1000" fill="hold"/>
                                        <p:tgtEl>
                                          <p:spTgt spid="72711"/>
                                        </p:tgtEl>
                                        <p:attrNameLst>
                                          <p:attrName>ppt_w</p:attrName>
                                        </p:attrNameLst>
                                      </p:cBhvr>
                                      <p:tavLst>
                                        <p:tav tm="0">
                                          <p:val>
                                            <p:strVal val="#ppt_w*0.70"/>
                                          </p:val>
                                        </p:tav>
                                        <p:tav tm="100000">
                                          <p:val>
                                            <p:strVal val="#ppt_w"/>
                                          </p:val>
                                        </p:tav>
                                      </p:tavLst>
                                    </p:anim>
                                    <p:anim calcmode="lin" valueType="num">
                                      <p:cBhvr>
                                        <p:cTn id="20" dur="1000" fill="hold"/>
                                        <p:tgtEl>
                                          <p:spTgt spid="72711"/>
                                        </p:tgtEl>
                                        <p:attrNameLst>
                                          <p:attrName>ppt_h</p:attrName>
                                        </p:attrNameLst>
                                      </p:cBhvr>
                                      <p:tavLst>
                                        <p:tav tm="0">
                                          <p:val>
                                            <p:strVal val="#ppt_h"/>
                                          </p:val>
                                        </p:tav>
                                        <p:tav tm="100000">
                                          <p:val>
                                            <p:strVal val="#ppt_h"/>
                                          </p:val>
                                        </p:tav>
                                      </p:tavLst>
                                    </p:anim>
                                    <p:animEffect transition="in" filter="fade">
                                      <p:cBhvr>
                                        <p:cTn id="21" dur="1000"/>
                                        <p:tgtEl>
                                          <p:spTgt spid="72711"/>
                                        </p:tgtEl>
                                      </p:cBhvr>
                                    </p:animEffect>
                                  </p:childTnLst>
                                  <p:subTnLst>
                                    <p:set>
                                      <p:cBhvr override="childStyle">
                                        <p:cTn dur="1" fill="hold" display="0" masterRel="sameClick" afterEffect="1">
                                          <p:stCondLst>
                                            <p:cond evt="end" delay="0">
                                              <p:tn val="17"/>
                                            </p:cond>
                                          </p:stCondLst>
                                        </p:cTn>
                                        <p:tgtEl>
                                          <p:spTgt spid="72711"/>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Large_clock_tick.wav"/>
                                        </p:tgtEl>
                                      </p:cMediaNode>
                                    </p:audio>
                                  </p:sub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72712"/>
                                        </p:tgtEl>
                                        <p:attrNameLst>
                                          <p:attrName>style.visibility</p:attrName>
                                        </p:attrNameLst>
                                      </p:cBhvr>
                                      <p:to>
                                        <p:strVal val="visible"/>
                                      </p:to>
                                    </p:set>
                                    <p:anim calcmode="lin" valueType="num">
                                      <p:cBhvr>
                                        <p:cTn id="25" dur="1000" fill="hold"/>
                                        <p:tgtEl>
                                          <p:spTgt spid="72712"/>
                                        </p:tgtEl>
                                        <p:attrNameLst>
                                          <p:attrName>ppt_w</p:attrName>
                                        </p:attrNameLst>
                                      </p:cBhvr>
                                      <p:tavLst>
                                        <p:tav tm="0">
                                          <p:val>
                                            <p:strVal val="#ppt_w*0.70"/>
                                          </p:val>
                                        </p:tav>
                                        <p:tav tm="100000">
                                          <p:val>
                                            <p:strVal val="#ppt_w"/>
                                          </p:val>
                                        </p:tav>
                                      </p:tavLst>
                                    </p:anim>
                                    <p:anim calcmode="lin" valueType="num">
                                      <p:cBhvr>
                                        <p:cTn id="26" dur="1000" fill="hold"/>
                                        <p:tgtEl>
                                          <p:spTgt spid="72712"/>
                                        </p:tgtEl>
                                        <p:attrNameLst>
                                          <p:attrName>ppt_h</p:attrName>
                                        </p:attrNameLst>
                                      </p:cBhvr>
                                      <p:tavLst>
                                        <p:tav tm="0">
                                          <p:val>
                                            <p:strVal val="#ppt_h"/>
                                          </p:val>
                                        </p:tav>
                                        <p:tav tm="100000">
                                          <p:val>
                                            <p:strVal val="#ppt_h"/>
                                          </p:val>
                                        </p:tav>
                                      </p:tavLst>
                                    </p:anim>
                                    <p:animEffect transition="in" filter="fade">
                                      <p:cBhvr>
                                        <p:cTn id="27" dur="1000"/>
                                        <p:tgtEl>
                                          <p:spTgt spid="72712"/>
                                        </p:tgtEl>
                                      </p:cBhvr>
                                    </p:animEffect>
                                  </p:childTnLst>
                                  <p:subTnLst>
                                    <p:set>
                                      <p:cBhvr override="childStyle">
                                        <p:cTn dur="1" fill="hold" display="0" masterRel="sameClick" afterEffect="1">
                                          <p:stCondLst>
                                            <p:cond evt="end" delay="0">
                                              <p:tn val="23"/>
                                            </p:cond>
                                          </p:stCondLst>
                                        </p:cTn>
                                        <p:tgtEl>
                                          <p:spTgt spid="72712"/>
                                        </p:tgtEl>
                                        <p:attrNameLst>
                                          <p:attrName>style.visibility</p:attrName>
                                        </p:attrNameLst>
                                      </p:cBhvr>
                                      <p:to>
                                        <p:strVal val="hidden"/>
                                      </p:to>
                                    </p:set>
                                    <p:audio>
                                      <p:cMediaNode vol="10000">
                                        <p:cTn display="0" masterRel="sameClick">
                                          <p:stCondLst>
                                            <p:cond evt="begin" delay="0">
                                              <p:tn val="23"/>
                                            </p:cond>
                                          </p:stCondLst>
                                          <p:endCondLst>
                                            <p:cond evt="onStopAudio" delay="0">
                                              <p:tgtEl>
                                                <p:sldTgt/>
                                              </p:tgtEl>
                                            </p:cond>
                                          </p:endCondLst>
                                        </p:cTn>
                                        <p:tgtEl>
                                          <p:sndTgt r:embed="rId2" name="Large_clock_tick.wav"/>
                                        </p:tgtEl>
                                      </p:cMediaNode>
                                    </p:audio>
                                  </p:sub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72713"/>
                                        </p:tgtEl>
                                        <p:attrNameLst>
                                          <p:attrName>style.visibility</p:attrName>
                                        </p:attrNameLst>
                                      </p:cBhvr>
                                      <p:to>
                                        <p:strVal val="visible"/>
                                      </p:to>
                                    </p:set>
                                    <p:anim calcmode="lin" valueType="num">
                                      <p:cBhvr>
                                        <p:cTn id="31" dur="1000" fill="hold"/>
                                        <p:tgtEl>
                                          <p:spTgt spid="72713"/>
                                        </p:tgtEl>
                                        <p:attrNameLst>
                                          <p:attrName>ppt_w</p:attrName>
                                        </p:attrNameLst>
                                      </p:cBhvr>
                                      <p:tavLst>
                                        <p:tav tm="0">
                                          <p:val>
                                            <p:strVal val="#ppt_w*0.70"/>
                                          </p:val>
                                        </p:tav>
                                        <p:tav tm="100000">
                                          <p:val>
                                            <p:strVal val="#ppt_w"/>
                                          </p:val>
                                        </p:tav>
                                      </p:tavLst>
                                    </p:anim>
                                    <p:anim calcmode="lin" valueType="num">
                                      <p:cBhvr>
                                        <p:cTn id="32" dur="1000" fill="hold"/>
                                        <p:tgtEl>
                                          <p:spTgt spid="72713"/>
                                        </p:tgtEl>
                                        <p:attrNameLst>
                                          <p:attrName>ppt_h</p:attrName>
                                        </p:attrNameLst>
                                      </p:cBhvr>
                                      <p:tavLst>
                                        <p:tav tm="0">
                                          <p:val>
                                            <p:strVal val="#ppt_h"/>
                                          </p:val>
                                        </p:tav>
                                        <p:tav tm="100000">
                                          <p:val>
                                            <p:strVal val="#ppt_h"/>
                                          </p:val>
                                        </p:tav>
                                      </p:tavLst>
                                    </p:anim>
                                    <p:animEffect transition="in" filter="fade">
                                      <p:cBhvr>
                                        <p:cTn id="33" dur="1000"/>
                                        <p:tgtEl>
                                          <p:spTgt spid="72713"/>
                                        </p:tgtEl>
                                      </p:cBhvr>
                                    </p:animEffect>
                                  </p:childTnLst>
                                  <p:subTnLst>
                                    <p:set>
                                      <p:cBhvr override="childStyle">
                                        <p:cTn dur="1" fill="hold" display="0" masterRel="sameClick" afterEffect="1">
                                          <p:stCondLst>
                                            <p:cond evt="end" delay="0">
                                              <p:tn val="29"/>
                                            </p:cond>
                                          </p:stCondLst>
                                        </p:cTn>
                                        <p:tgtEl>
                                          <p:spTgt spid="7271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Large_clock_tick.wav"/>
                                        </p:tgtEl>
                                      </p:cMediaNode>
                                    </p:audio>
                                  </p:sub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72714"/>
                                        </p:tgtEl>
                                        <p:attrNameLst>
                                          <p:attrName>style.visibility</p:attrName>
                                        </p:attrNameLst>
                                      </p:cBhvr>
                                      <p:to>
                                        <p:strVal val="visible"/>
                                      </p:to>
                                    </p:set>
                                    <p:anim calcmode="lin" valueType="num">
                                      <p:cBhvr>
                                        <p:cTn id="37" dur="1000" fill="hold"/>
                                        <p:tgtEl>
                                          <p:spTgt spid="72714"/>
                                        </p:tgtEl>
                                        <p:attrNameLst>
                                          <p:attrName>ppt_w</p:attrName>
                                        </p:attrNameLst>
                                      </p:cBhvr>
                                      <p:tavLst>
                                        <p:tav tm="0">
                                          <p:val>
                                            <p:strVal val="#ppt_w*0.70"/>
                                          </p:val>
                                        </p:tav>
                                        <p:tav tm="100000">
                                          <p:val>
                                            <p:strVal val="#ppt_w"/>
                                          </p:val>
                                        </p:tav>
                                      </p:tavLst>
                                    </p:anim>
                                    <p:anim calcmode="lin" valueType="num">
                                      <p:cBhvr>
                                        <p:cTn id="38" dur="1000" fill="hold"/>
                                        <p:tgtEl>
                                          <p:spTgt spid="72714"/>
                                        </p:tgtEl>
                                        <p:attrNameLst>
                                          <p:attrName>ppt_h</p:attrName>
                                        </p:attrNameLst>
                                      </p:cBhvr>
                                      <p:tavLst>
                                        <p:tav tm="0">
                                          <p:val>
                                            <p:strVal val="#ppt_h"/>
                                          </p:val>
                                        </p:tav>
                                        <p:tav tm="100000">
                                          <p:val>
                                            <p:strVal val="#ppt_h"/>
                                          </p:val>
                                        </p:tav>
                                      </p:tavLst>
                                    </p:anim>
                                    <p:animEffect transition="in" filter="fade">
                                      <p:cBhvr>
                                        <p:cTn id="39" dur="1000"/>
                                        <p:tgtEl>
                                          <p:spTgt spid="72714"/>
                                        </p:tgtEl>
                                      </p:cBhvr>
                                    </p:animEffect>
                                  </p:childTnLst>
                                  <p:subTnLst>
                                    <p:set>
                                      <p:cBhvr override="childStyle">
                                        <p:cTn dur="1" fill="hold" display="0" masterRel="sameClick" afterEffect="1">
                                          <p:stCondLst>
                                            <p:cond evt="end" delay="0">
                                              <p:tn val="35"/>
                                            </p:cond>
                                          </p:stCondLst>
                                        </p:cTn>
                                        <p:tgtEl>
                                          <p:spTgt spid="72714"/>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Large_clock_tick.wav"/>
                                        </p:tgtEl>
                                      </p:cMediaNode>
                                    </p:audio>
                                  </p:sub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72715"/>
                                        </p:tgtEl>
                                        <p:attrNameLst>
                                          <p:attrName>style.visibility</p:attrName>
                                        </p:attrNameLst>
                                      </p:cBhvr>
                                      <p:to>
                                        <p:strVal val="visible"/>
                                      </p:to>
                                    </p:set>
                                    <p:anim calcmode="lin" valueType="num">
                                      <p:cBhvr>
                                        <p:cTn id="43" dur="1000" fill="hold"/>
                                        <p:tgtEl>
                                          <p:spTgt spid="72715"/>
                                        </p:tgtEl>
                                        <p:attrNameLst>
                                          <p:attrName>ppt_w</p:attrName>
                                        </p:attrNameLst>
                                      </p:cBhvr>
                                      <p:tavLst>
                                        <p:tav tm="0">
                                          <p:val>
                                            <p:strVal val="#ppt_w*0.70"/>
                                          </p:val>
                                        </p:tav>
                                        <p:tav tm="100000">
                                          <p:val>
                                            <p:strVal val="#ppt_w"/>
                                          </p:val>
                                        </p:tav>
                                      </p:tavLst>
                                    </p:anim>
                                    <p:anim calcmode="lin" valueType="num">
                                      <p:cBhvr>
                                        <p:cTn id="44" dur="1000" fill="hold"/>
                                        <p:tgtEl>
                                          <p:spTgt spid="72715"/>
                                        </p:tgtEl>
                                        <p:attrNameLst>
                                          <p:attrName>ppt_h</p:attrName>
                                        </p:attrNameLst>
                                      </p:cBhvr>
                                      <p:tavLst>
                                        <p:tav tm="0">
                                          <p:val>
                                            <p:strVal val="#ppt_h"/>
                                          </p:val>
                                        </p:tav>
                                        <p:tav tm="100000">
                                          <p:val>
                                            <p:strVal val="#ppt_h"/>
                                          </p:val>
                                        </p:tav>
                                      </p:tavLst>
                                    </p:anim>
                                    <p:animEffect transition="in" filter="fade">
                                      <p:cBhvr>
                                        <p:cTn id="45" dur="1000"/>
                                        <p:tgtEl>
                                          <p:spTgt spid="72715"/>
                                        </p:tgtEl>
                                      </p:cBhvr>
                                    </p:animEffect>
                                  </p:childTnLst>
                                  <p:subTnLst>
                                    <p:set>
                                      <p:cBhvr override="childStyle">
                                        <p:cTn dur="1" fill="hold" display="0" masterRel="sameClick" afterEffect="1">
                                          <p:stCondLst>
                                            <p:cond evt="end" delay="0">
                                              <p:tn val="41"/>
                                            </p:cond>
                                          </p:stCondLst>
                                        </p:cTn>
                                        <p:tgtEl>
                                          <p:spTgt spid="72715"/>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Large_clock_tick.wav"/>
                                        </p:tgtEl>
                                      </p:cMediaNode>
                                    </p:audio>
                                  </p:subTnLst>
                                </p:cTn>
                              </p:par>
                            </p:childTnLst>
                          </p:cTn>
                        </p:par>
                        <p:par>
                          <p:cTn id="46" fill="hold" nodeType="afterGroup">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72716"/>
                                        </p:tgtEl>
                                        <p:attrNameLst>
                                          <p:attrName>style.visibility</p:attrName>
                                        </p:attrNameLst>
                                      </p:cBhvr>
                                      <p:to>
                                        <p:strVal val="visible"/>
                                      </p:to>
                                    </p:set>
                                    <p:anim calcmode="lin" valueType="num">
                                      <p:cBhvr>
                                        <p:cTn id="49" dur="1000" fill="hold"/>
                                        <p:tgtEl>
                                          <p:spTgt spid="72716"/>
                                        </p:tgtEl>
                                        <p:attrNameLst>
                                          <p:attrName>ppt_w</p:attrName>
                                        </p:attrNameLst>
                                      </p:cBhvr>
                                      <p:tavLst>
                                        <p:tav tm="0">
                                          <p:val>
                                            <p:strVal val="#ppt_w*0.70"/>
                                          </p:val>
                                        </p:tav>
                                        <p:tav tm="100000">
                                          <p:val>
                                            <p:strVal val="#ppt_w"/>
                                          </p:val>
                                        </p:tav>
                                      </p:tavLst>
                                    </p:anim>
                                    <p:anim calcmode="lin" valueType="num">
                                      <p:cBhvr>
                                        <p:cTn id="50" dur="1000" fill="hold"/>
                                        <p:tgtEl>
                                          <p:spTgt spid="72716"/>
                                        </p:tgtEl>
                                        <p:attrNameLst>
                                          <p:attrName>ppt_h</p:attrName>
                                        </p:attrNameLst>
                                      </p:cBhvr>
                                      <p:tavLst>
                                        <p:tav tm="0">
                                          <p:val>
                                            <p:strVal val="#ppt_h"/>
                                          </p:val>
                                        </p:tav>
                                        <p:tav tm="100000">
                                          <p:val>
                                            <p:strVal val="#ppt_h"/>
                                          </p:val>
                                        </p:tav>
                                      </p:tavLst>
                                    </p:anim>
                                    <p:animEffect transition="in" filter="fade">
                                      <p:cBhvr>
                                        <p:cTn id="51" dur="1000"/>
                                        <p:tgtEl>
                                          <p:spTgt spid="72716"/>
                                        </p:tgtEl>
                                      </p:cBhvr>
                                    </p:animEffect>
                                  </p:childTnLst>
                                  <p:subTnLst>
                                    <p:set>
                                      <p:cBhvr override="childStyle">
                                        <p:cTn dur="1" fill="hold" display="0" masterRel="sameClick" afterEffect="1">
                                          <p:stCondLst>
                                            <p:cond evt="end" delay="0">
                                              <p:tn val="47"/>
                                            </p:cond>
                                          </p:stCondLst>
                                        </p:cTn>
                                        <p:tgtEl>
                                          <p:spTgt spid="72716"/>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Large_clock_tick.wav"/>
                                        </p:tgtEl>
                                      </p:cMediaNode>
                                    </p:audio>
                                  </p:subTnLst>
                                </p:cTn>
                              </p:par>
                            </p:childTnLst>
                          </p:cTn>
                        </p:par>
                        <p:par>
                          <p:cTn id="52" fill="hold" nodeType="afterGroup">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72717"/>
                                        </p:tgtEl>
                                        <p:attrNameLst>
                                          <p:attrName>style.visibility</p:attrName>
                                        </p:attrNameLst>
                                      </p:cBhvr>
                                      <p:to>
                                        <p:strVal val="visible"/>
                                      </p:to>
                                    </p:set>
                                    <p:anim calcmode="lin" valueType="num">
                                      <p:cBhvr>
                                        <p:cTn id="55" dur="1000" fill="hold"/>
                                        <p:tgtEl>
                                          <p:spTgt spid="72717"/>
                                        </p:tgtEl>
                                        <p:attrNameLst>
                                          <p:attrName>ppt_w</p:attrName>
                                        </p:attrNameLst>
                                      </p:cBhvr>
                                      <p:tavLst>
                                        <p:tav tm="0">
                                          <p:val>
                                            <p:strVal val="#ppt_w*0.70"/>
                                          </p:val>
                                        </p:tav>
                                        <p:tav tm="100000">
                                          <p:val>
                                            <p:strVal val="#ppt_w"/>
                                          </p:val>
                                        </p:tav>
                                      </p:tavLst>
                                    </p:anim>
                                    <p:anim calcmode="lin" valueType="num">
                                      <p:cBhvr>
                                        <p:cTn id="56" dur="1000" fill="hold"/>
                                        <p:tgtEl>
                                          <p:spTgt spid="72717"/>
                                        </p:tgtEl>
                                        <p:attrNameLst>
                                          <p:attrName>ppt_h</p:attrName>
                                        </p:attrNameLst>
                                      </p:cBhvr>
                                      <p:tavLst>
                                        <p:tav tm="0">
                                          <p:val>
                                            <p:strVal val="#ppt_h"/>
                                          </p:val>
                                        </p:tav>
                                        <p:tav tm="100000">
                                          <p:val>
                                            <p:strVal val="#ppt_h"/>
                                          </p:val>
                                        </p:tav>
                                      </p:tavLst>
                                    </p:anim>
                                    <p:animEffect transition="in" filter="fade">
                                      <p:cBhvr>
                                        <p:cTn id="57" dur="1000"/>
                                        <p:tgtEl>
                                          <p:spTgt spid="72717"/>
                                        </p:tgtEl>
                                      </p:cBhvr>
                                    </p:animEffect>
                                  </p:childTnLst>
                                  <p:subTnLst>
                                    <p:set>
                                      <p:cBhvr override="childStyle">
                                        <p:cTn dur="1" fill="hold" display="0" masterRel="sameClick" afterEffect="1">
                                          <p:stCondLst>
                                            <p:cond evt="end" delay="0">
                                              <p:tn val="53"/>
                                            </p:cond>
                                          </p:stCondLst>
                                        </p:cTn>
                                        <p:tgtEl>
                                          <p:spTgt spid="72717"/>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Large_clock_tick.wav"/>
                                        </p:tgtEl>
                                      </p:cMediaNode>
                                    </p:audio>
                                  </p:subTnLst>
                                </p:cTn>
                              </p:par>
                            </p:childTnLst>
                          </p:cTn>
                        </p:par>
                        <p:par>
                          <p:cTn id="58" fill="hold" nodeType="afterGroup">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72718"/>
                                        </p:tgtEl>
                                        <p:attrNameLst>
                                          <p:attrName>style.visibility</p:attrName>
                                        </p:attrNameLst>
                                      </p:cBhvr>
                                      <p:to>
                                        <p:strVal val="visible"/>
                                      </p:to>
                                    </p:set>
                                    <p:anim calcmode="lin" valueType="num">
                                      <p:cBhvr>
                                        <p:cTn id="61" dur="1000" fill="hold"/>
                                        <p:tgtEl>
                                          <p:spTgt spid="72718"/>
                                        </p:tgtEl>
                                        <p:attrNameLst>
                                          <p:attrName>ppt_w</p:attrName>
                                        </p:attrNameLst>
                                      </p:cBhvr>
                                      <p:tavLst>
                                        <p:tav tm="0">
                                          <p:val>
                                            <p:strVal val="#ppt_w*0.70"/>
                                          </p:val>
                                        </p:tav>
                                        <p:tav tm="100000">
                                          <p:val>
                                            <p:strVal val="#ppt_w"/>
                                          </p:val>
                                        </p:tav>
                                      </p:tavLst>
                                    </p:anim>
                                    <p:anim calcmode="lin" valueType="num">
                                      <p:cBhvr>
                                        <p:cTn id="62" dur="1000" fill="hold"/>
                                        <p:tgtEl>
                                          <p:spTgt spid="72718"/>
                                        </p:tgtEl>
                                        <p:attrNameLst>
                                          <p:attrName>ppt_h</p:attrName>
                                        </p:attrNameLst>
                                      </p:cBhvr>
                                      <p:tavLst>
                                        <p:tav tm="0">
                                          <p:val>
                                            <p:strVal val="#ppt_h"/>
                                          </p:val>
                                        </p:tav>
                                        <p:tav tm="100000">
                                          <p:val>
                                            <p:strVal val="#ppt_h"/>
                                          </p:val>
                                        </p:tav>
                                      </p:tavLst>
                                    </p:anim>
                                    <p:animEffect transition="in" filter="fade">
                                      <p:cBhvr>
                                        <p:cTn id="63" dur="1000"/>
                                        <p:tgtEl>
                                          <p:spTgt spid="72718"/>
                                        </p:tgtEl>
                                      </p:cBhvr>
                                    </p:animEffect>
                                  </p:childTnLst>
                                  <p:subTnLst>
                                    <p:set>
                                      <p:cBhvr override="childStyle">
                                        <p:cTn dur="1" fill="hold" display="0" masterRel="sameClick" afterEffect="1">
                                          <p:stCondLst>
                                            <p:cond evt="end" delay="0">
                                              <p:tn val="59"/>
                                            </p:cond>
                                          </p:stCondLst>
                                        </p:cTn>
                                        <p:tgtEl>
                                          <p:spTgt spid="72718"/>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Large_clock_tick.wav"/>
                                        </p:tgtEl>
                                      </p:cMediaNode>
                                    </p:audio>
                                  </p:subTnLst>
                                </p:cTn>
                              </p:par>
                            </p:childTnLst>
                          </p:cTn>
                        </p:par>
                        <p:par>
                          <p:cTn id="64" fill="hold" nodeType="afterGroup">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72719"/>
                                        </p:tgtEl>
                                        <p:attrNameLst>
                                          <p:attrName>style.visibility</p:attrName>
                                        </p:attrNameLst>
                                      </p:cBhvr>
                                      <p:to>
                                        <p:strVal val="visible"/>
                                      </p:to>
                                    </p:set>
                                    <p:anim calcmode="lin" valueType="num">
                                      <p:cBhvr>
                                        <p:cTn id="67" dur="1000" fill="hold"/>
                                        <p:tgtEl>
                                          <p:spTgt spid="72719"/>
                                        </p:tgtEl>
                                        <p:attrNameLst>
                                          <p:attrName>ppt_w</p:attrName>
                                        </p:attrNameLst>
                                      </p:cBhvr>
                                      <p:tavLst>
                                        <p:tav tm="0">
                                          <p:val>
                                            <p:strVal val="#ppt_w*0.70"/>
                                          </p:val>
                                        </p:tav>
                                        <p:tav tm="100000">
                                          <p:val>
                                            <p:strVal val="#ppt_w"/>
                                          </p:val>
                                        </p:tav>
                                      </p:tavLst>
                                    </p:anim>
                                    <p:anim calcmode="lin" valueType="num">
                                      <p:cBhvr>
                                        <p:cTn id="68" dur="1000" fill="hold"/>
                                        <p:tgtEl>
                                          <p:spTgt spid="72719"/>
                                        </p:tgtEl>
                                        <p:attrNameLst>
                                          <p:attrName>ppt_h</p:attrName>
                                        </p:attrNameLst>
                                      </p:cBhvr>
                                      <p:tavLst>
                                        <p:tav tm="0">
                                          <p:val>
                                            <p:strVal val="#ppt_h"/>
                                          </p:val>
                                        </p:tav>
                                        <p:tav tm="100000">
                                          <p:val>
                                            <p:strVal val="#ppt_h"/>
                                          </p:val>
                                        </p:tav>
                                      </p:tavLst>
                                    </p:anim>
                                    <p:animEffect transition="in" filter="fade">
                                      <p:cBhvr>
                                        <p:cTn id="69" dur="1000"/>
                                        <p:tgtEl>
                                          <p:spTgt spid="72719"/>
                                        </p:tgtEl>
                                      </p:cBhvr>
                                    </p:animEffect>
                                  </p:childTnLst>
                                  <p:subTnLst>
                                    <p:set>
                                      <p:cBhvr override="childStyle">
                                        <p:cTn dur="1" fill="hold" display="0" masterRel="sameClick" afterEffect="1">
                                          <p:stCondLst>
                                            <p:cond evt="end" delay="0">
                                              <p:tn val="65"/>
                                            </p:cond>
                                          </p:stCondLst>
                                        </p:cTn>
                                        <p:tgtEl>
                                          <p:spTgt spid="72719"/>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Large_clock_tick.wav"/>
                                        </p:tgtEl>
                                      </p:cMediaNode>
                                    </p:audio>
                                  </p:subTnLst>
                                </p:cTn>
                              </p:par>
                            </p:childTnLst>
                          </p:cTn>
                        </p:par>
                        <p:par>
                          <p:cTn id="70" fill="hold" nodeType="afterGroup">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72720"/>
                                        </p:tgtEl>
                                        <p:attrNameLst>
                                          <p:attrName>style.visibility</p:attrName>
                                        </p:attrNameLst>
                                      </p:cBhvr>
                                      <p:to>
                                        <p:strVal val="visible"/>
                                      </p:to>
                                    </p:set>
                                    <p:anim calcmode="lin" valueType="num">
                                      <p:cBhvr>
                                        <p:cTn id="73" dur="1000" fill="hold"/>
                                        <p:tgtEl>
                                          <p:spTgt spid="72720"/>
                                        </p:tgtEl>
                                        <p:attrNameLst>
                                          <p:attrName>ppt_w</p:attrName>
                                        </p:attrNameLst>
                                      </p:cBhvr>
                                      <p:tavLst>
                                        <p:tav tm="0">
                                          <p:val>
                                            <p:strVal val="#ppt_w*0.70"/>
                                          </p:val>
                                        </p:tav>
                                        <p:tav tm="100000">
                                          <p:val>
                                            <p:strVal val="#ppt_w"/>
                                          </p:val>
                                        </p:tav>
                                      </p:tavLst>
                                    </p:anim>
                                    <p:anim calcmode="lin" valueType="num">
                                      <p:cBhvr>
                                        <p:cTn id="74" dur="1000" fill="hold"/>
                                        <p:tgtEl>
                                          <p:spTgt spid="72720"/>
                                        </p:tgtEl>
                                        <p:attrNameLst>
                                          <p:attrName>ppt_h</p:attrName>
                                        </p:attrNameLst>
                                      </p:cBhvr>
                                      <p:tavLst>
                                        <p:tav tm="0">
                                          <p:val>
                                            <p:strVal val="#ppt_h"/>
                                          </p:val>
                                        </p:tav>
                                        <p:tav tm="100000">
                                          <p:val>
                                            <p:strVal val="#ppt_h"/>
                                          </p:val>
                                        </p:tav>
                                      </p:tavLst>
                                    </p:anim>
                                    <p:animEffect transition="in" filter="fade">
                                      <p:cBhvr>
                                        <p:cTn id="75" dur="1000"/>
                                        <p:tgtEl>
                                          <p:spTgt spid="72720"/>
                                        </p:tgtEl>
                                      </p:cBhvr>
                                    </p:animEffect>
                                  </p:childTnLst>
                                  <p:subTnLst>
                                    <p:set>
                                      <p:cBhvr override="childStyle">
                                        <p:cTn dur="1" fill="hold" display="0" masterRel="sameClick" afterEffect="1">
                                          <p:stCondLst>
                                            <p:cond evt="end" delay="0">
                                              <p:tn val="71"/>
                                            </p:cond>
                                          </p:stCondLst>
                                        </p:cTn>
                                        <p:tgtEl>
                                          <p:spTgt spid="72720"/>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2" name="Large_clock_tick.wav"/>
                                        </p:tgtEl>
                                      </p:cMediaNode>
                                    </p:audio>
                                  </p:subTnLst>
                                </p:cTn>
                              </p:par>
                            </p:childTnLst>
                          </p:cTn>
                        </p:par>
                        <p:par>
                          <p:cTn id="76" fill="hold" nodeType="afterGroup">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72721"/>
                                        </p:tgtEl>
                                        <p:attrNameLst>
                                          <p:attrName>style.visibility</p:attrName>
                                        </p:attrNameLst>
                                      </p:cBhvr>
                                      <p:to>
                                        <p:strVal val="visible"/>
                                      </p:to>
                                    </p:set>
                                    <p:anim calcmode="lin" valueType="num">
                                      <p:cBhvr>
                                        <p:cTn id="79" dur="1000" fill="hold"/>
                                        <p:tgtEl>
                                          <p:spTgt spid="72721"/>
                                        </p:tgtEl>
                                        <p:attrNameLst>
                                          <p:attrName>ppt_w</p:attrName>
                                        </p:attrNameLst>
                                      </p:cBhvr>
                                      <p:tavLst>
                                        <p:tav tm="0">
                                          <p:val>
                                            <p:strVal val="#ppt_w*0.70"/>
                                          </p:val>
                                        </p:tav>
                                        <p:tav tm="100000">
                                          <p:val>
                                            <p:strVal val="#ppt_w"/>
                                          </p:val>
                                        </p:tav>
                                      </p:tavLst>
                                    </p:anim>
                                    <p:anim calcmode="lin" valueType="num">
                                      <p:cBhvr>
                                        <p:cTn id="80" dur="1000" fill="hold"/>
                                        <p:tgtEl>
                                          <p:spTgt spid="72721"/>
                                        </p:tgtEl>
                                        <p:attrNameLst>
                                          <p:attrName>ppt_h</p:attrName>
                                        </p:attrNameLst>
                                      </p:cBhvr>
                                      <p:tavLst>
                                        <p:tav tm="0">
                                          <p:val>
                                            <p:strVal val="#ppt_h"/>
                                          </p:val>
                                        </p:tav>
                                        <p:tav tm="100000">
                                          <p:val>
                                            <p:strVal val="#ppt_h"/>
                                          </p:val>
                                        </p:tav>
                                      </p:tavLst>
                                    </p:anim>
                                    <p:animEffect transition="in" filter="fade">
                                      <p:cBhvr>
                                        <p:cTn id="81" dur="1000"/>
                                        <p:tgtEl>
                                          <p:spTgt spid="72721"/>
                                        </p:tgtEl>
                                      </p:cBhvr>
                                    </p:animEffect>
                                  </p:childTnLst>
                                  <p:subTnLst>
                                    <p:set>
                                      <p:cBhvr override="childStyle">
                                        <p:cTn dur="1" fill="hold" display="0" masterRel="sameClick" afterEffect="1">
                                          <p:stCondLst>
                                            <p:cond evt="end" delay="0">
                                              <p:tn val="77"/>
                                            </p:cond>
                                          </p:stCondLst>
                                        </p:cTn>
                                        <p:tgtEl>
                                          <p:spTgt spid="72721"/>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Large_clock_tick.wav"/>
                                        </p:tgtEl>
                                      </p:cMediaNode>
                                    </p:audio>
                                  </p:subTnLst>
                                </p:cTn>
                              </p:par>
                            </p:childTnLst>
                          </p:cTn>
                        </p:par>
                        <p:par>
                          <p:cTn id="82" fill="hold" nodeType="afterGroup">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72722"/>
                                        </p:tgtEl>
                                        <p:attrNameLst>
                                          <p:attrName>style.visibility</p:attrName>
                                        </p:attrNameLst>
                                      </p:cBhvr>
                                      <p:to>
                                        <p:strVal val="visible"/>
                                      </p:to>
                                    </p:set>
                                    <p:anim calcmode="lin" valueType="num">
                                      <p:cBhvr>
                                        <p:cTn id="85" dur="1000" fill="hold"/>
                                        <p:tgtEl>
                                          <p:spTgt spid="72722"/>
                                        </p:tgtEl>
                                        <p:attrNameLst>
                                          <p:attrName>ppt_w</p:attrName>
                                        </p:attrNameLst>
                                      </p:cBhvr>
                                      <p:tavLst>
                                        <p:tav tm="0">
                                          <p:val>
                                            <p:strVal val="#ppt_w*0.70"/>
                                          </p:val>
                                        </p:tav>
                                        <p:tav tm="100000">
                                          <p:val>
                                            <p:strVal val="#ppt_w"/>
                                          </p:val>
                                        </p:tav>
                                      </p:tavLst>
                                    </p:anim>
                                    <p:anim calcmode="lin" valueType="num">
                                      <p:cBhvr>
                                        <p:cTn id="86" dur="1000" fill="hold"/>
                                        <p:tgtEl>
                                          <p:spTgt spid="72722"/>
                                        </p:tgtEl>
                                        <p:attrNameLst>
                                          <p:attrName>ppt_h</p:attrName>
                                        </p:attrNameLst>
                                      </p:cBhvr>
                                      <p:tavLst>
                                        <p:tav tm="0">
                                          <p:val>
                                            <p:strVal val="#ppt_h"/>
                                          </p:val>
                                        </p:tav>
                                        <p:tav tm="100000">
                                          <p:val>
                                            <p:strVal val="#ppt_h"/>
                                          </p:val>
                                        </p:tav>
                                      </p:tavLst>
                                    </p:anim>
                                    <p:animEffect transition="in" filter="fade">
                                      <p:cBhvr>
                                        <p:cTn id="87" dur="1000"/>
                                        <p:tgtEl>
                                          <p:spTgt spid="72722"/>
                                        </p:tgtEl>
                                      </p:cBhvr>
                                    </p:animEffect>
                                  </p:childTnLst>
                                  <p:subTnLst>
                                    <p:set>
                                      <p:cBhvr override="childStyle">
                                        <p:cTn dur="1" fill="hold" display="0" masterRel="sameClick" afterEffect="1">
                                          <p:stCondLst>
                                            <p:cond evt="end" delay="0">
                                              <p:tn val="83"/>
                                            </p:cond>
                                          </p:stCondLst>
                                        </p:cTn>
                                        <p:tgtEl>
                                          <p:spTgt spid="72722"/>
                                        </p:tgtEl>
                                        <p:attrNameLst>
                                          <p:attrName>style.visibility</p:attrName>
                                        </p:attrNameLst>
                                      </p:cBhvr>
                                      <p:to>
                                        <p:strVal val="hidden"/>
                                      </p:to>
                                    </p:set>
                                    <p:audio>
                                      <p:cMediaNode>
                                        <p:cTn display="0" masterRel="sameClick">
                                          <p:stCondLst>
                                            <p:cond evt="begin" delay="0">
                                              <p:tn val="83"/>
                                            </p:cond>
                                          </p:stCondLst>
                                          <p:endCondLst>
                                            <p:cond evt="onStopAudio" delay="0">
                                              <p:tgtEl>
                                                <p:sldTgt/>
                                              </p:tgtEl>
                                            </p:cond>
                                          </p:endCondLst>
                                        </p:cTn>
                                        <p:tgtEl>
                                          <p:sndTgt r:embed="rId2" name="Large_clock_tick.wav"/>
                                        </p:tgtEl>
                                      </p:cMediaNode>
                                    </p:audio>
                                  </p:subTnLst>
                                </p:cTn>
                              </p:par>
                            </p:childTnLst>
                          </p:cTn>
                        </p:par>
                        <p:par>
                          <p:cTn id="88" fill="hold" nodeType="afterGroup">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72723"/>
                                        </p:tgtEl>
                                        <p:attrNameLst>
                                          <p:attrName>style.visibility</p:attrName>
                                        </p:attrNameLst>
                                      </p:cBhvr>
                                      <p:to>
                                        <p:strVal val="visible"/>
                                      </p:to>
                                    </p:set>
                                    <p:anim calcmode="lin" valueType="num">
                                      <p:cBhvr>
                                        <p:cTn id="91" dur="1000" fill="hold"/>
                                        <p:tgtEl>
                                          <p:spTgt spid="72723"/>
                                        </p:tgtEl>
                                        <p:attrNameLst>
                                          <p:attrName>ppt_w</p:attrName>
                                        </p:attrNameLst>
                                      </p:cBhvr>
                                      <p:tavLst>
                                        <p:tav tm="0">
                                          <p:val>
                                            <p:strVal val="#ppt_w*0.70"/>
                                          </p:val>
                                        </p:tav>
                                        <p:tav tm="100000">
                                          <p:val>
                                            <p:strVal val="#ppt_w"/>
                                          </p:val>
                                        </p:tav>
                                      </p:tavLst>
                                    </p:anim>
                                    <p:anim calcmode="lin" valueType="num">
                                      <p:cBhvr>
                                        <p:cTn id="92" dur="1000" fill="hold"/>
                                        <p:tgtEl>
                                          <p:spTgt spid="72723"/>
                                        </p:tgtEl>
                                        <p:attrNameLst>
                                          <p:attrName>ppt_h</p:attrName>
                                        </p:attrNameLst>
                                      </p:cBhvr>
                                      <p:tavLst>
                                        <p:tav tm="0">
                                          <p:val>
                                            <p:strVal val="#ppt_h"/>
                                          </p:val>
                                        </p:tav>
                                        <p:tav tm="100000">
                                          <p:val>
                                            <p:strVal val="#ppt_h"/>
                                          </p:val>
                                        </p:tav>
                                      </p:tavLst>
                                    </p:anim>
                                    <p:animEffect transition="in" filter="fade">
                                      <p:cBhvr>
                                        <p:cTn id="93" dur="1000"/>
                                        <p:tgtEl>
                                          <p:spTgt spid="72723"/>
                                        </p:tgtEl>
                                      </p:cBhvr>
                                    </p:animEffect>
                                  </p:childTnLst>
                                  <p:subTnLst>
                                    <p:set>
                                      <p:cBhvr override="childStyle">
                                        <p:cTn dur="1" fill="hold" display="0" masterRel="sameClick" afterEffect="1">
                                          <p:stCondLst>
                                            <p:cond evt="end" delay="0">
                                              <p:tn val="89"/>
                                            </p:cond>
                                          </p:stCondLst>
                                        </p:cTn>
                                        <p:tgtEl>
                                          <p:spTgt spid="72723"/>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Large_clock_tick.wav"/>
                                        </p:tgtEl>
                                      </p:cMediaNode>
                                    </p:audio>
                                  </p:subTnLst>
                                </p:cTn>
                              </p:par>
                            </p:childTnLst>
                          </p:cTn>
                        </p:par>
                        <p:par>
                          <p:cTn id="94" fill="hold" nodeType="afterGroup">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72724"/>
                                        </p:tgtEl>
                                        <p:attrNameLst>
                                          <p:attrName>style.visibility</p:attrName>
                                        </p:attrNameLst>
                                      </p:cBhvr>
                                      <p:to>
                                        <p:strVal val="visible"/>
                                      </p:to>
                                    </p:set>
                                    <p:anim calcmode="lin" valueType="num">
                                      <p:cBhvr>
                                        <p:cTn id="97" dur="1000" fill="hold"/>
                                        <p:tgtEl>
                                          <p:spTgt spid="72724"/>
                                        </p:tgtEl>
                                        <p:attrNameLst>
                                          <p:attrName>ppt_w</p:attrName>
                                        </p:attrNameLst>
                                      </p:cBhvr>
                                      <p:tavLst>
                                        <p:tav tm="0">
                                          <p:val>
                                            <p:strVal val="#ppt_w*0.70"/>
                                          </p:val>
                                        </p:tav>
                                        <p:tav tm="100000">
                                          <p:val>
                                            <p:strVal val="#ppt_w"/>
                                          </p:val>
                                        </p:tav>
                                      </p:tavLst>
                                    </p:anim>
                                    <p:anim calcmode="lin" valueType="num">
                                      <p:cBhvr>
                                        <p:cTn id="98" dur="1000" fill="hold"/>
                                        <p:tgtEl>
                                          <p:spTgt spid="72724"/>
                                        </p:tgtEl>
                                        <p:attrNameLst>
                                          <p:attrName>ppt_h</p:attrName>
                                        </p:attrNameLst>
                                      </p:cBhvr>
                                      <p:tavLst>
                                        <p:tav tm="0">
                                          <p:val>
                                            <p:strVal val="#ppt_h"/>
                                          </p:val>
                                        </p:tav>
                                        <p:tav tm="100000">
                                          <p:val>
                                            <p:strVal val="#ppt_h"/>
                                          </p:val>
                                        </p:tav>
                                      </p:tavLst>
                                    </p:anim>
                                    <p:animEffect transition="in" filter="fade">
                                      <p:cBhvr>
                                        <p:cTn id="99" dur="1000"/>
                                        <p:tgtEl>
                                          <p:spTgt spid="72724"/>
                                        </p:tgtEl>
                                      </p:cBhvr>
                                    </p:animEffect>
                                  </p:childTnLst>
                                  <p:subTnLst>
                                    <p:set>
                                      <p:cBhvr override="childStyle">
                                        <p:cTn dur="1" fill="hold" display="0" masterRel="sameClick" afterEffect="1">
                                          <p:stCondLst>
                                            <p:cond evt="end" delay="0">
                                              <p:tn val="95"/>
                                            </p:cond>
                                          </p:stCondLst>
                                        </p:cTn>
                                        <p:tgtEl>
                                          <p:spTgt spid="72724"/>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2" name="Large_clock_tick.wav"/>
                                        </p:tgtEl>
                                      </p:cMediaNode>
                                    </p:audio>
                                  </p:subTnLst>
                                </p:cTn>
                              </p:par>
                            </p:childTnLst>
                          </p:cTn>
                        </p:par>
                        <p:par>
                          <p:cTn id="100" fill="hold" nodeType="afterGroup">
                            <p:stCondLst>
                              <p:cond delay="16000"/>
                            </p:stCondLst>
                            <p:childTnLst>
                              <p:par>
                                <p:cTn id="101" presetID="55" presetClass="entr" presetSubtype="0" fill="hold" grpId="0" nodeType="afterEffect">
                                  <p:stCondLst>
                                    <p:cond delay="0"/>
                                  </p:stCondLst>
                                  <p:childTnLst>
                                    <p:set>
                                      <p:cBhvr>
                                        <p:cTn id="102" dur="1" fill="hold">
                                          <p:stCondLst>
                                            <p:cond delay="0"/>
                                          </p:stCondLst>
                                        </p:cTn>
                                        <p:tgtEl>
                                          <p:spTgt spid="72725"/>
                                        </p:tgtEl>
                                        <p:attrNameLst>
                                          <p:attrName>style.visibility</p:attrName>
                                        </p:attrNameLst>
                                      </p:cBhvr>
                                      <p:to>
                                        <p:strVal val="visible"/>
                                      </p:to>
                                    </p:set>
                                    <p:anim calcmode="lin" valueType="num">
                                      <p:cBhvr>
                                        <p:cTn id="103" dur="1000" fill="hold"/>
                                        <p:tgtEl>
                                          <p:spTgt spid="72725"/>
                                        </p:tgtEl>
                                        <p:attrNameLst>
                                          <p:attrName>ppt_w</p:attrName>
                                        </p:attrNameLst>
                                      </p:cBhvr>
                                      <p:tavLst>
                                        <p:tav tm="0">
                                          <p:val>
                                            <p:strVal val="#ppt_w*0.70"/>
                                          </p:val>
                                        </p:tav>
                                        <p:tav tm="100000">
                                          <p:val>
                                            <p:strVal val="#ppt_w"/>
                                          </p:val>
                                        </p:tav>
                                      </p:tavLst>
                                    </p:anim>
                                    <p:anim calcmode="lin" valueType="num">
                                      <p:cBhvr>
                                        <p:cTn id="104" dur="1000" fill="hold"/>
                                        <p:tgtEl>
                                          <p:spTgt spid="72725"/>
                                        </p:tgtEl>
                                        <p:attrNameLst>
                                          <p:attrName>ppt_h</p:attrName>
                                        </p:attrNameLst>
                                      </p:cBhvr>
                                      <p:tavLst>
                                        <p:tav tm="0">
                                          <p:val>
                                            <p:strVal val="#ppt_h"/>
                                          </p:val>
                                        </p:tav>
                                        <p:tav tm="100000">
                                          <p:val>
                                            <p:strVal val="#ppt_h"/>
                                          </p:val>
                                        </p:tav>
                                      </p:tavLst>
                                    </p:anim>
                                    <p:animEffect transition="in" filter="fade">
                                      <p:cBhvr>
                                        <p:cTn id="105" dur="1000"/>
                                        <p:tgtEl>
                                          <p:spTgt spid="72725"/>
                                        </p:tgtEl>
                                      </p:cBhvr>
                                    </p:animEffect>
                                  </p:childTnLst>
                                  <p:subTnLst>
                                    <p:set>
                                      <p:cBhvr override="childStyle">
                                        <p:cTn dur="1" fill="hold" display="0" masterRel="sameClick" afterEffect="1">
                                          <p:stCondLst>
                                            <p:cond evt="end" delay="0">
                                              <p:tn val="101"/>
                                            </p:cond>
                                          </p:stCondLst>
                                        </p:cTn>
                                        <p:tgtEl>
                                          <p:spTgt spid="72725"/>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Large_clock_tick.wav"/>
                                        </p:tgtEl>
                                      </p:cMediaNode>
                                    </p:audio>
                                  </p:subTnLst>
                                </p:cTn>
                              </p:par>
                            </p:childTnLst>
                          </p:cTn>
                        </p:par>
                        <p:par>
                          <p:cTn id="106" fill="hold" nodeType="afterGroup">
                            <p:stCondLst>
                              <p:cond delay="17000"/>
                            </p:stCondLst>
                            <p:childTnLst>
                              <p:par>
                                <p:cTn id="107" presetID="55" presetClass="entr" presetSubtype="0" fill="hold" grpId="0" nodeType="afterEffect">
                                  <p:stCondLst>
                                    <p:cond delay="0"/>
                                  </p:stCondLst>
                                  <p:childTnLst>
                                    <p:set>
                                      <p:cBhvr>
                                        <p:cTn id="108" dur="1" fill="hold">
                                          <p:stCondLst>
                                            <p:cond delay="0"/>
                                          </p:stCondLst>
                                        </p:cTn>
                                        <p:tgtEl>
                                          <p:spTgt spid="72726"/>
                                        </p:tgtEl>
                                        <p:attrNameLst>
                                          <p:attrName>style.visibility</p:attrName>
                                        </p:attrNameLst>
                                      </p:cBhvr>
                                      <p:to>
                                        <p:strVal val="visible"/>
                                      </p:to>
                                    </p:set>
                                    <p:anim calcmode="lin" valueType="num">
                                      <p:cBhvr>
                                        <p:cTn id="109" dur="1000" fill="hold"/>
                                        <p:tgtEl>
                                          <p:spTgt spid="72726"/>
                                        </p:tgtEl>
                                        <p:attrNameLst>
                                          <p:attrName>ppt_w</p:attrName>
                                        </p:attrNameLst>
                                      </p:cBhvr>
                                      <p:tavLst>
                                        <p:tav tm="0">
                                          <p:val>
                                            <p:strVal val="#ppt_w*0.70"/>
                                          </p:val>
                                        </p:tav>
                                        <p:tav tm="100000">
                                          <p:val>
                                            <p:strVal val="#ppt_w"/>
                                          </p:val>
                                        </p:tav>
                                      </p:tavLst>
                                    </p:anim>
                                    <p:anim calcmode="lin" valueType="num">
                                      <p:cBhvr>
                                        <p:cTn id="110" dur="1000" fill="hold"/>
                                        <p:tgtEl>
                                          <p:spTgt spid="72726"/>
                                        </p:tgtEl>
                                        <p:attrNameLst>
                                          <p:attrName>ppt_h</p:attrName>
                                        </p:attrNameLst>
                                      </p:cBhvr>
                                      <p:tavLst>
                                        <p:tav tm="0">
                                          <p:val>
                                            <p:strVal val="#ppt_h"/>
                                          </p:val>
                                        </p:tav>
                                        <p:tav tm="100000">
                                          <p:val>
                                            <p:strVal val="#ppt_h"/>
                                          </p:val>
                                        </p:tav>
                                      </p:tavLst>
                                    </p:anim>
                                    <p:animEffect transition="in" filter="fade">
                                      <p:cBhvr>
                                        <p:cTn id="111" dur="1000"/>
                                        <p:tgtEl>
                                          <p:spTgt spid="72726"/>
                                        </p:tgtEl>
                                      </p:cBhvr>
                                    </p:animEffect>
                                  </p:childTnLst>
                                  <p:subTnLst>
                                    <p:set>
                                      <p:cBhvr override="childStyle">
                                        <p:cTn dur="1" fill="hold" display="0" masterRel="sameClick" afterEffect="1">
                                          <p:stCondLst>
                                            <p:cond evt="end" delay="0">
                                              <p:tn val="107"/>
                                            </p:cond>
                                          </p:stCondLst>
                                        </p:cTn>
                                        <p:tgtEl>
                                          <p:spTgt spid="72726"/>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2" name="Large_clock_tick.wav"/>
                                        </p:tgtEl>
                                      </p:cMediaNode>
                                    </p:audio>
                                  </p:subTnLst>
                                </p:cTn>
                              </p:par>
                            </p:childTnLst>
                          </p:cTn>
                        </p:par>
                        <p:par>
                          <p:cTn id="112" fill="hold" nodeType="afterGroup">
                            <p:stCondLst>
                              <p:cond delay="18000"/>
                            </p:stCondLst>
                            <p:childTnLst>
                              <p:par>
                                <p:cTn id="113" presetID="55" presetClass="entr" presetSubtype="0" fill="hold" grpId="0" nodeType="afterEffect">
                                  <p:stCondLst>
                                    <p:cond delay="0"/>
                                  </p:stCondLst>
                                  <p:childTnLst>
                                    <p:set>
                                      <p:cBhvr>
                                        <p:cTn id="114" dur="1" fill="hold">
                                          <p:stCondLst>
                                            <p:cond delay="0"/>
                                          </p:stCondLst>
                                        </p:cTn>
                                        <p:tgtEl>
                                          <p:spTgt spid="72727"/>
                                        </p:tgtEl>
                                        <p:attrNameLst>
                                          <p:attrName>style.visibility</p:attrName>
                                        </p:attrNameLst>
                                      </p:cBhvr>
                                      <p:to>
                                        <p:strVal val="visible"/>
                                      </p:to>
                                    </p:set>
                                    <p:anim calcmode="lin" valueType="num">
                                      <p:cBhvr>
                                        <p:cTn id="115" dur="1000" fill="hold"/>
                                        <p:tgtEl>
                                          <p:spTgt spid="72727"/>
                                        </p:tgtEl>
                                        <p:attrNameLst>
                                          <p:attrName>ppt_w</p:attrName>
                                        </p:attrNameLst>
                                      </p:cBhvr>
                                      <p:tavLst>
                                        <p:tav tm="0">
                                          <p:val>
                                            <p:strVal val="#ppt_w*0.70"/>
                                          </p:val>
                                        </p:tav>
                                        <p:tav tm="100000">
                                          <p:val>
                                            <p:strVal val="#ppt_w"/>
                                          </p:val>
                                        </p:tav>
                                      </p:tavLst>
                                    </p:anim>
                                    <p:anim calcmode="lin" valueType="num">
                                      <p:cBhvr>
                                        <p:cTn id="116" dur="1000" fill="hold"/>
                                        <p:tgtEl>
                                          <p:spTgt spid="72727"/>
                                        </p:tgtEl>
                                        <p:attrNameLst>
                                          <p:attrName>ppt_h</p:attrName>
                                        </p:attrNameLst>
                                      </p:cBhvr>
                                      <p:tavLst>
                                        <p:tav tm="0">
                                          <p:val>
                                            <p:strVal val="#ppt_h"/>
                                          </p:val>
                                        </p:tav>
                                        <p:tav tm="100000">
                                          <p:val>
                                            <p:strVal val="#ppt_h"/>
                                          </p:val>
                                        </p:tav>
                                      </p:tavLst>
                                    </p:anim>
                                    <p:animEffect transition="in" filter="fade">
                                      <p:cBhvr>
                                        <p:cTn id="117" dur="1000"/>
                                        <p:tgtEl>
                                          <p:spTgt spid="72727"/>
                                        </p:tgtEl>
                                      </p:cBhvr>
                                    </p:animEffect>
                                  </p:childTnLst>
                                  <p:subTnLst>
                                    <p:set>
                                      <p:cBhvr override="childStyle">
                                        <p:cTn dur="1" fill="hold" display="0" masterRel="sameClick" afterEffect="1">
                                          <p:stCondLst>
                                            <p:cond evt="end" delay="0">
                                              <p:tn val="113"/>
                                            </p:cond>
                                          </p:stCondLst>
                                        </p:cTn>
                                        <p:tgtEl>
                                          <p:spTgt spid="72727"/>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Large_clock_tick.wav"/>
                                        </p:tgtEl>
                                      </p:cMediaNode>
                                    </p:audio>
                                  </p:subTnLst>
                                </p:cTn>
                              </p:par>
                            </p:childTnLst>
                          </p:cTn>
                        </p:par>
                        <p:par>
                          <p:cTn id="118" fill="hold" nodeType="afterGroup">
                            <p:stCondLst>
                              <p:cond delay="19000"/>
                            </p:stCondLst>
                            <p:childTnLst>
                              <p:par>
                                <p:cTn id="119" presetID="55" presetClass="entr" presetSubtype="0" fill="hold" grpId="0" nodeType="afterEffect">
                                  <p:stCondLst>
                                    <p:cond delay="0"/>
                                  </p:stCondLst>
                                  <p:childTnLst>
                                    <p:set>
                                      <p:cBhvr>
                                        <p:cTn id="120" dur="1" fill="hold">
                                          <p:stCondLst>
                                            <p:cond delay="0"/>
                                          </p:stCondLst>
                                        </p:cTn>
                                        <p:tgtEl>
                                          <p:spTgt spid="72728"/>
                                        </p:tgtEl>
                                        <p:attrNameLst>
                                          <p:attrName>style.visibility</p:attrName>
                                        </p:attrNameLst>
                                      </p:cBhvr>
                                      <p:to>
                                        <p:strVal val="visible"/>
                                      </p:to>
                                    </p:set>
                                    <p:anim calcmode="lin" valueType="num">
                                      <p:cBhvr>
                                        <p:cTn id="121" dur="1000" fill="hold"/>
                                        <p:tgtEl>
                                          <p:spTgt spid="72728"/>
                                        </p:tgtEl>
                                        <p:attrNameLst>
                                          <p:attrName>ppt_w</p:attrName>
                                        </p:attrNameLst>
                                      </p:cBhvr>
                                      <p:tavLst>
                                        <p:tav tm="0">
                                          <p:val>
                                            <p:strVal val="#ppt_w*0.70"/>
                                          </p:val>
                                        </p:tav>
                                        <p:tav tm="100000">
                                          <p:val>
                                            <p:strVal val="#ppt_w"/>
                                          </p:val>
                                        </p:tav>
                                      </p:tavLst>
                                    </p:anim>
                                    <p:anim calcmode="lin" valueType="num">
                                      <p:cBhvr>
                                        <p:cTn id="122" dur="1000" fill="hold"/>
                                        <p:tgtEl>
                                          <p:spTgt spid="72728"/>
                                        </p:tgtEl>
                                        <p:attrNameLst>
                                          <p:attrName>ppt_h</p:attrName>
                                        </p:attrNameLst>
                                      </p:cBhvr>
                                      <p:tavLst>
                                        <p:tav tm="0">
                                          <p:val>
                                            <p:strVal val="#ppt_h"/>
                                          </p:val>
                                        </p:tav>
                                        <p:tav tm="100000">
                                          <p:val>
                                            <p:strVal val="#ppt_h"/>
                                          </p:val>
                                        </p:tav>
                                      </p:tavLst>
                                    </p:anim>
                                    <p:animEffect transition="in" filter="fade">
                                      <p:cBhvr>
                                        <p:cTn id="123" dur="1000"/>
                                        <p:tgtEl>
                                          <p:spTgt spid="72728"/>
                                        </p:tgtEl>
                                      </p:cBhvr>
                                    </p:animEffect>
                                  </p:childTnLst>
                                  <p:subTnLst>
                                    <p:set>
                                      <p:cBhvr override="childStyle">
                                        <p:cTn dur="1" fill="hold" display="0" masterRel="sameClick" afterEffect="1">
                                          <p:stCondLst>
                                            <p:cond evt="end" delay="0">
                                              <p:tn val="119"/>
                                            </p:cond>
                                          </p:stCondLst>
                                        </p:cTn>
                                        <p:tgtEl>
                                          <p:spTgt spid="72728"/>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2" name="Large_clock_tick.wav"/>
                                        </p:tgtEl>
                                      </p:cMediaNode>
                                    </p:audio>
                                  </p:subTnLst>
                                </p:cTn>
                              </p:par>
                            </p:childTnLst>
                          </p:cTn>
                        </p:par>
                        <p:par>
                          <p:cTn id="124" fill="hold" nodeType="afterGroup">
                            <p:stCondLst>
                              <p:cond delay="20000"/>
                            </p:stCondLst>
                            <p:childTnLst>
                              <p:par>
                                <p:cTn id="125" presetID="55" presetClass="entr" presetSubtype="0" fill="hold" grpId="0" nodeType="afterEffect">
                                  <p:stCondLst>
                                    <p:cond delay="0"/>
                                  </p:stCondLst>
                                  <p:childTnLst>
                                    <p:set>
                                      <p:cBhvr>
                                        <p:cTn id="126" dur="1" fill="hold">
                                          <p:stCondLst>
                                            <p:cond delay="0"/>
                                          </p:stCondLst>
                                        </p:cTn>
                                        <p:tgtEl>
                                          <p:spTgt spid="72729"/>
                                        </p:tgtEl>
                                        <p:attrNameLst>
                                          <p:attrName>style.visibility</p:attrName>
                                        </p:attrNameLst>
                                      </p:cBhvr>
                                      <p:to>
                                        <p:strVal val="visible"/>
                                      </p:to>
                                    </p:set>
                                    <p:anim calcmode="lin" valueType="num">
                                      <p:cBhvr>
                                        <p:cTn id="127" dur="3000" fill="hold"/>
                                        <p:tgtEl>
                                          <p:spTgt spid="72729"/>
                                        </p:tgtEl>
                                        <p:attrNameLst>
                                          <p:attrName>ppt_w</p:attrName>
                                        </p:attrNameLst>
                                      </p:cBhvr>
                                      <p:tavLst>
                                        <p:tav tm="0">
                                          <p:val>
                                            <p:strVal val="#ppt_w*0.70"/>
                                          </p:val>
                                        </p:tav>
                                        <p:tav tm="100000">
                                          <p:val>
                                            <p:strVal val="#ppt_w"/>
                                          </p:val>
                                        </p:tav>
                                      </p:tavLst>
                                    </p:anim>
                                    <p:anim calcmode="lin" valueType="num">
                                      <p:cBhvr>
                                        <p:cTn id="128" dur="3000" fill="hold"/>
                                        <p:tgtEl>
                                          <p:spTgt spid="72729"/>
                                        </p:tgtEl>
                                        <p:attrNameLst>
                                          <p:attrName>ppt_h</p:attrName>
                                        </p:attrNameLst>
                                      </p:cBhvr>
                                      <p:tavLst>
                                        <p:tav tm="0">
                                          <p:val>
                                            <p:strVal val="#ppt_h"/>
                                          </p:val>
                                        </p:tav>
                                        <p:tav tm="100000">
                                          <p:val>
                                            <p:strVal val="#ppt_h"/>
                                          </p:val>
                                        </p:tav>
                                      </p:tavLst>
                                    </p:anim>
                                    <p:animEffect transition="in" filter="fade">
                                      <p:cBhvr>
                                        <p:cTn id="129" dur="3000"/>
                                        <p:tgtEl>
                                          <p:spTgt spid="72729"/>
                                        </p:tgtEl>
                                      </p:cBhvr>
                                    </p:animEffect>
                                  </p:childTnLst>
                                  <p:subTnLst>
                                    <p:audio>
                                      <p:cMediaNode>
                                        <p:cTn display="0" masterRel="sameClick">
                                          <p:stCondLst>
                                            <p:cond evt="begin" delay="0">
                                              <p:tn val="125"/>
                                            </p:cond>
                                          </p:stCondLst>
                                          <p:endCondLst>
                                            <p:cond evt="onStopAudio" delay="0">
                                              <p:tgtEl>
                                                <p:sldTgt/>
                                              </p:tgtEl>
                                            </p:cond>
                                          </p:endCondLst>
                                        </p:cTn>
                                        <p:tgtEl>
                                          <p:sndTgt r:embed="rId3" name="china_cymbal_gong2.wav"/>
                                        </p:tgtEl>
                                      </p:cMediaNode>
                                    </p:audio>
                                  </p:subTnLst>
                                </p:cTn>
                              </p:par>
                              <p:par>
                                <p:cTn id="130" presetID="1" presetClass="exit" presetSubtype="0" fill="hold" grpId="1" nodeType="withEffect">
                                  <p:stCondLst>
                                    <p:cond delay="0"/>
                                  </p:stCondLst>
                                  <p:childTnLst>
                                    <p:set>
                                      <p:cBhvr>
                                        <p:cTn id="131" dur="1" fill="hold">
                                          <p:stCondLst>
                                            <p:cond delay="0"/>
                                          </p:stCondLst>
                                        </p:cTn>
                                        <p:tgtEl>
                                          <p:spTgt spid="72707"/>
                                        </p:tgtEl>
                                        <p:attrNameLst>
                                          <p:attrName>style.visibility</p:attrName>
                                        </p:attrNameLst>
                                      </p:cBhvr>
                                      <p:to>
                                        <p:strVal val="hidden"/>
                                      </p:to>
                                    </p:set>
                                  </p:childTnLst>
                                </p:cTn>
                              </p:par>
                              <p:par>
                                <p:cTn id="132" presetID="1" presetClass="exit" presetSubtype="0" fill="hold" nodeType="withEffect">
                                  <p:stCondLst>
                                    <p:cond delay="0"/>
                                  </p:stCondLst>
                                  <p:childTnLst>
                                    <p:set>
                                      <p:cBhvr>
                                        <p:cTn id="133"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1"/>
      <p:bldP spid="72709" grpId="0"/>
      <p:bldP spid="72710" grpId="0"/>
      <p:bldP spid="72711" grpId="0"/>
      <p:bldP spid="72712" grpId="0"/>
      <p:bldP spid="72713" grpId="0"/>
      <p:bldP spid="72714" grpId="0"/>
      <p:bldP spid="72715" grpId="0"/>
      <p:bldP spid="72716" grpId="0"/>
      <p:bldP spid="72717" grpId="0"/>
      <p:bldP spid="72718" grpId="0"/>
      <p:bldP spid="72719" grpId="0"/>
      <p:bldP spid="72720" grpId="0"/>
      <p:bldP spid="72721" grpId="0"/>
      <p:bldP spid="72722" grpId="0"/>
      <p:bldP spid="72723" grpId="0"/>
      <p:bldP spid="72724" grpId="0"/>
      <p:bldP spid="72725" grpId="0"/>
      <p:bldP spid="72726" grpId="0"/>
      <p:bldP spid="72727" grpId="0"/>
      <p:bldP spid="72728" grpId="0"/>
      <p:bldP spid="727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3078DC-A63F-4317-B3AE-5771E9007747}"/>
              </a:ext>
            </a:extLst>
          </p:cNvPr>
          <p:cNvPicPr>
            <a:picLocks noChangeAspect="1"/>
          </p:cNvPicPr>
          <p:nvPr/>
        </p:nvPicPr>
        <p:blipFill>
          <a:blip r:embed="rId2"/>
          <a:stretch>
            <a:fillRect/>
          </a:stretch>
        </p:blipFill>
        <p:spPr>
          <a:xfrm>
            <a:off x="762262" y="2773005"/>
            <a:ext cx="3809738" cy="3299012"/>
          </a:xfrm>
          <a:prstGeom prst="rect">
            <a:avLst/>
          </a:prstGeom>
        </p:spPr>
      </p:pic>
      <p:sp>
        <p:nvSpPr>
          <p:cNvPr id="43010" name="Text Box 2"/>
          <p:cNvSpPr txBox="1">
            <a:spLocks noChangeArrowheads="1"/>
          </p:cNvSpPr>
          <p:nvPr/>
        </p:nvSpPr>
        <p:spPr bwMode="auto">
          <a:xfrm>
            <a:off x="1115616" y="1628800"/>
            <a:ext cx="662463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latin typeface="Bradley Hand ITC" pitchFamily="66" charset="0"/>
              </a:rPr>
              <a:t>Answer: 720</a:t>
            </a:r>
            <a:r>
              <a:rPr lang="en-AU" sz="4000" b="1" dirty="0">
                <a:latin typeface="Bradley Hand ITC" pitchFamily="66" charset="0"/>
                <a:sym typeface="Symbol" panose="05050102010706020507" pitchFamily="18" charset="2"/>
              </a:rPr>
              <a:t> ‘</a:t>
            </a:r>
            <a:r>
              <a:rPr lang="en-AU" sz="4000" b="1" dirty="0">
                <a:latin typeface="Bradley Hand ITC" pitchFamily="66" charset="0"/>
              </a:rPr>
              <a:t>degrees’ </a:t>
            </a:r>
            <a:r>
              <a:rPr lang="en-AU" sz="2800" b="1" dirty="0">
                <a:latin typeface="Bradley Hand ITC" pitchFamily="66" charset="0"/>
              </a:rPr>
              <a:t>(unit required – ½ </a:t>
            </a:r>
            <a:r>
              <a:rPr lang="en-AU" sz="2800" b="1" dirty="0" err="1">
                <a:latin typeface="Bradley Hand ITC" pitchFamily="66" charset="0"/>
              </a:rPr>
              <a:t>pt</a:t>
            </a:r>
            <a:r>
              <a:rPr lang="en-AU" sz="2800" b="1" dirty="0">
                <a:latin typeface="Bradley Hand ITC" pitchFamily="66" charset="0"/>
              </a:rPr>
              <a:t> penalty)</a:t>
            </a:r>
          </a:p>
        </p:txBody>
      </p:sp>
      <p:sp>
        <p:nvSpPr>
          <p:cNvPr id="3" name="Text Box 4"/>
          <p:cNvSpPr txBox="1">
            <a:spLocks noChangeArrowheads="1"/>
          </p:cNvSpPr>
          <p:nvPr/>
        </p:nvSpPr>
        <p:spPr bwMode="auto">
          <a:xfrm>
            <a:off x="971550" y="620713"/>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sp>
        <p:nvSpPr>
          <p:cNvPr id="6" name="Speech Bubble: Oval 5">
            <a:extLst>
              <a:ext uri="{FF2B5EF4-FFF2-40B4-BE49-F238E27FC236}">
                <a16:creationId xmlns:a16="http://schemas.microsoft.com/office/drawing/2014/main" id="{0B44B489-456B-48F3-A549-7A1B927504EB}"/>
              </a:ext>
            </a:extLst>
          </p:cNvPr>
          <p:cNvSpPr/>
          <p:nvPr/>
        </p:nvSpPr>
        <p:spPr>
          <a:xfrm>
            <a:off x="5065922" y="2767573"/>
            <a:ext cx="3466518" cy="2138988"/>
          </a:xfrm>
          <a:prstGeom prst="wedgeEllipseCallout">
            <a:avLst>
              <a:gd name="adj1" fmla="val -113218"/>
              <a:gd name="adj2" fmla="val 29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 you can think of a hexagon as containing 4 triangles, each having and internal angle sum of 180</a:t>
            </a:r>
            <a:r>
              <a:rPr lang="en-GB" dirty="0">
                <a:sym typeface="Symbol" panose="05050102010706020507" pitchFamily="18" charset="2"/>
              </a:rPr>
              <a:t> (4  180 = 720)</a:t>
            </a:r>
            <a:r>
              <a:rPr lang="en-GB" dirty="0"/>
              <a:t> </a:t>
            </a:r>
          </a:p>
        </p:txBody>
      </p:sp>
      <p:pic>
        <p:nvPicPr>
          <p:cNvPr id="8" name="Picture 7" descr="A person with collar shirt&#10;&#10;Description automatically generated">
            <a:extLst>
              <a:ext uri="{FF2B5EF4-FFF2-40B4-BE49-F238E27FC236}">
                <a16:creationId xmlns:a16="http://schemas.microsoft.com/office/drawing/2014/main" id="{D72A4D48-3792-451B-AB4A-96F081311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4810" y="5185805"/>
            <a:ext cx="1655280" cy="1647824"/>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395288" y="2276475"/>
            <a:ext cx="87122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a:latin typeface="Bradley Hand ITC" pitchFamily="66" charset="0"/>
              </a:rPr>
              <a:t>That concludes</a:t>
            </a:r>
          </a:p>
          <a:p>
            <a:pPr algn="ctr" eaLnBrk="1" hangingPunct="1"/>
            <a:r>
              <a:rPr lang="en-AU" sz="5400" b="1">
                <a:latin typeface="Bradley Hand ITC" pitchFamily="66" charset="0"/>
              </a:rPr>
              <a:t>Session 4: </a:t>
            </a:r>
          </a:p>
          <a:p>
            <a:pPr algn="ctr" eaLnBrk="1" hangingPunct="1"/>
            <a:r>
              <a:rPr lang="en-AU" sz="5400" b="1">
                <a:latin typeface="Bradley Hand ITC" pitchFamily="66" charset="0"/>
              </a:rPr>
              <a:t>Individual Short Answer</a:t>
            </a:r>
          </a:p>
        </p:txBody>
      </p:sp>
      <p:sp>
        <p:nvSpPr>
          <p:cNvPr id="3" name="Text Box 4"/>
          <p:cNvSpPr txBox="1">
            <a:spLocks noChangeArrowheads="1"/>
          </p:cNvSpPr>
          <p:nvPr/>
        </p:nvSpPr>
        <p:spPr bwMode="auto">
          <a:xfrm>
            <a:off x="971550" y="620713"/>
            <a:ext cx="756089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rgbClr val="002060"/>
                </a:solidFill>
                <a:latin typeface="Bradley Hand ITC" pitchFamily="66" charset="0"/>
              </a:rPr>
              <a:t>Session 4: </a:t>
            </a:r>
            <a:r>
              <a:rPr lang="en-AU" sz="3600" b="1" dirty="0">
                <a:solidFill>
                  <a:srgbClr val="002060"/>
                </a:solidFill>
                <a:latin typeface="Bradley Hand ITC" pitchFamily="66" charset="0"/>
              </a:rPr>
              <a:t>Individual Short Answer</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
        <p:nvSpPr>
          <p:cNvPr id="7172" name="Rectangle 6"/>
          <p:cNvSpPr>
            <a:spLocks noChangeArrowheads="1"/>
          </p:cNvSpPr>
          <p:nvPr/>
        </p:nvSpPr>
        <p:spPr bwMode="auto">
          <a:xfrm>
            <a:off x="843132" y="1766143"/>
            <a:ext cx="7416824"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2800" b="1" dirty="0"/>
              <a:t>Question 1</a:t>
            </a:r>
          </a:p>
          <a:p>
            <a:endParaRPr lang="en-AU" sz="2000" b="1" dirty="0"/>
          </a:p>
          <a:p>
            <a:r>
              <a:rPr lang="en-GB" sz="2800" dirty="0"/>
              <a:t>Which of the blue squares A, B, or C has an area of approximately half that of the large ochre (yellow) square? Write the letter of the square you choose on the paper and hold up your answer.</a:t>
            </a:r>
          </a:p>
          <a:p>
            <a:endParaRPr lang="en-US" sz="2400" dirty="0"/>
          </a:p>
          <a:p>
            <a:r>
              <a:rPr lang="en-AU" sz="2400" dirty="0">
                <a:solidFill>
                  <a:srgbClr val="990000"/>
                </a:solidFill>
              </a:rPr>
              <a:t>You have 30 seconds… </a:t>
            </a:r>
            <a:r>
              <a:rPr lang="en-AU" sz="2400" i="1" dirty="0"/>
              <a:t>click to start the timer</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882650" y="476672"/>
            <a:ext cx="7289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latin typeface="Bradley Hand ITC" pitchFamily="66" charset="0"/>
              </a:rPr>
              <a:t>Session 5:</a:t>
            </a:r>
          </a:p>
          <a:p>
            <a:pPr algn="ctr" eaLnBrk="1" hangingPunct="1"/>
            <a:r>
              <a:rPr lang="en-AU" sz="4000" b="1" dirty="0">
                <a:latin typeface="Bradley Hand ITC" pitchFamily="66" charset="0"/>
              </a:rPr>
              <a:t>General Knowledge</a:t>
            </a:r>
          </a:p>
        </p:txBody>
      </p:sp>
      <p:sp>
        <p:nvSpPr>
          <p:cNvPr id="45059" name="Text Box 5"/>
          <p:cNvSpPr txBox="1">
            <a:spLocks noChangeArrowheads="1"/>
          </p:cNvSpPr>
          <p:nvPr/>
        </p:nvSpPr>
        <p:spPr bwMode="auto">
          <a:xfrm>
            <a:off x="395288" y="1995016"/>
            <a:ext cx="842168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400" b="1" dirty="0">
                <a:latin typeface="Bradley Hand ITC" pitchFamily="66" charset="0"/>
              </a:rPr>
              <a:t>  There will be 5 questions, each worth one point.</a:t>
            </a:r>
          </a:p>
          <a:p>
            <a:pPr eaLnBrk="1" hangingPunct="1">
              <a:buFontTx/>
              <a:buChar char="•"/>
            </a:pPr>
            <a:r>
              <a:rPr lang="en-US" sz="2400" b="1" dirty="0">
                <a:latin typeface="Bradley Hand ITC" pitchFamily="66" charset="0"/>
              </a:rPr>
              <a:t>  The compère will ask a question and there will be a 20 second </a:t>
            </a:r>
          </a:p>
          <a:p>
            <a:pPr eaLnBrk="1" hangingPunct="1"/>
            <a:r>
              <a:rPr lang="en-US" sz="2400" b="1" dirty="0">
                <a:latin typeface="Bradley Hand ITC" pitchFamily="66" charset="0"/>
              </a:rPr>
              <a:t>    interval during which a team may confer among itself and </a:t>
            </a:r>
          </a:p>
          <a:p>
            <a:pPr eaLnBrk="1" hangingPunct="1"/>
            <a:r>
              <a:rPr lang="en-US" sz="2400" b="1" dirty="0">
                <a:latin typeface="Bradley Hand ITC" pitchFamily="66" charset="0"/>
              </a:rPr>
              <a:t>    write the answer on one of the sheets of paper provided. Some</a:t>
            </a:r>
          </a:p>
          <a:p>
            <a:pPr eaLnBrk="1" hangingPunct="1"/>
            <a:r>
              <a:rPr lang="en-US" sz="2400" b="1" dirty="0">
                <a:latin typeface="Bradley Hand ITC" pitchFamily="66" charset="0"/>
              </a:rPr>
              <a:t>   questions allocate bonus time for discussion</a:t>
            </a:r>
          </a:p>
          <a:p>
            <a:pPr eaLnBrk="1" hangingPunct="1">
              <a:buFontTx/>
              <a:buChar char="•"/>
            </a:pPr>
            <a:r>
              <a:rPr lang="en-US" sz="2400" b="1" dirty="0">
                <a:latin typeface="Bradley Hand ITC" pitchFamily="66" charset="0"/>
              </a:rPr>
              <a:t>  At the gong, each team must hold up their answer for the </a:t>
            </a:r>
          </a:p>
          <a:p>
            <a:pPr eaLnBrk="1" hangingPunct="1"/>
            <a:r>
              <a:rPr lang="en-US" sz="2400" b="1" dirty="0">
                <a:latin typeface="Bradley Hand ITC" pitchFamily="66" charset="0"/>
              </a:rPr>
              <a:t>   audience to see. </a:t>
            </a:r>
          </a:p>
          <a:p>
            <a:pPr eaLnBrk="1" hangingPunct="1">
              <a:buFontTx/>
              <a:buChar char="•"/>
            </a:pPr>
            <a:r>
              <a:rPr lang="en-US" sz="2400" b="1" dirty="0">
                <a:latin typeface="Bradley Hand ITC" pitchFamily="66" charset="0"/>
              </a:rPr>
              <a:t>  The judges will then indicate to the scorer which schools have  </a:t>
            </a:r>
          </a:p>
          <a:p>
            <a:pPr eaLnBrk="1" hangingPunct="1"/>
            <a:r>
              <a:rPr lang="en-US" sz="2400" b="1" dirty="0">
                <a:latin typeface="Bradley Hand ITC" pitchFamily="66" charset="0"/>
              </a:rPr>
              <a:t>    the correct answer.</a:t>
            </a:r>
          </a:p>
          <a:p>
            <a:pPr eaLnBrk="1" hangingPunct="1">
              <a:buFontTx/>
              <a:buChar char="•"/>
            </a:pPr>
            <a:r>
              <a:rPr lang="en-AU" sz="2400" b="1" dirty="0">
                <a:latin typeface="Bradley Hand ITC" pitchFamily="66" charset="0"/>
              </a:rPr>
              <a:t>  </a:t>
            </a:r>
            <a:r>
              <a:rPr lang="en-AU" sz="2400" b="1" dirty="0">
                <a:solidFill>
                  <a:srgbClr val="FF0000"/>
                </a:solidFill>
                <a:latin typeface="Bradley Hand ITC" pitchFamily="66" charset="0"/>
              </a:rPr>
              <a:t>Calculators are permitted.</a:t>
            </a:r>
          </a:p>
        </p:txBody>
      </p:sp>
      <p:pic>
        <p:nvPicPr>
          <p:cNvPr id="5"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705" y="287811"/>
            <a:ext cx="943576" cy="134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ChangeArrowheads="1"/>
          </p:cNvSpPr>
          <p:nvPr/>
        </p:nvSpPr>
        <p:spPr bwMode="auto">
          <a:xfrm>
            <a:off x="791555" y="917912"/>
            <a:ext cx="8208911"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2800" b="1" dirty="0"/>
              <a:t>Question 1</a:t>
            </a:r>
          </a:p>
          <a:p>
            <a:endParaRPr lang="en-AU" sz="800" dirty="0"/>
          </a:p>
          <a:p>
            <a:r>
              <a:rPr lang="en-GB" sz="2800" dirty="0"/>
              <a:t>What is the minimum number of colours that you would have to use to colour in a map of the States and Territories in Australia so that no two States or Territories next to each other or touching at corners had the same colour? There’s a blank map on the desk – please turn this over when the timer starts …</a:t>
            </a:r>
          </a:p>
          <a:p>
            <a:endParaRPr lang="en-US" sz="2800" dirty="0"/>
          </a:p>
          <a:p>
            <a:endParaRPr lang="en-US" sz="2800" dirty="0"/>
          </a:p>
          <a:p>
            <a:endParaRPr lang="en-US" sz="2800" dirty="0"/>
          </a:p>
          <a:p>
            <a:endParaRPr lang="en-US" sz="2800" i="1" dirty="0">
              <a:solidFill>
                <a:srgbClr val="FF0000"/>
              </a:solidFill>
            </a:endParaRPr>
          </a:p>
          <a:p>
            <a:endParaRPr lang="en-US" sz="800" i="1" dirty="0">
              <a:solidFill>
                <a:srgbClr val="FF0000"/>
              </a:solidFill>
            </a:endParaRPr>
          </a:p>
          <a:p>
            <a:r>
              <a:rPr lang="en-US" sz="2800" i="1" dirty="0">
                <a:solidFill>
                  <a:srgbClr val="FF0000"/>
                </a:solidFill>
              </a:rPr>
              <a:t>… click to start the timer </a:t>
            </a:r>
            <a:endParaRPr lang="en-AU" sz="2800" i="1" dirty="0">
              <a:solidFill>
                <a:srgbClr val="FF0000"/>
              </a:solidFill>
            </a:endParaRPr>
          </a:p>
        </p:txBody>
      </p:sp>
      <p:sp>
        <p:nvSpPr>
          <p:cNvPr id="74756" name="Rectangle 4"/>
          <p:cNvSpPr>
            <a:spLocks noChangeArrowheads="1"/>
          </p:cNvSpPr>
          <p:nvPr/>
        </p:nvSpPr>
        <p:spPr bwMode="auto">
          <a:xfrm>
            <a:off x="1110365" y="1764461"/>
            <a:ext cx="680205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dirty="0"/>
              <a:t>Click to see the first question</a:t>
            </a:r>
          </a:p>
          <a:p>
            <a:r>
              <a:rPr lang="en-US" sz="3600" dirty="0"/>
              <a:t>and click again to start the timer.</a:t>
            </a:r>
          </a:p>
          <a:p>
            <a:endParaRPr lang="en-US" sz="3600" dirty="0"/>
          </a:p>
          <a:p>
            <a:r>
              <a:rPr lang="en-AU" sz="3200" dirty="0">
                <a:solidFill>
                  <a:srgbClr val="990000"/>
                </a:solidFill>
              </a:rPr>
              <a:t>You have 20 seconds…</a:t>
            </a:r>
          </a:p>
        </p:txBody>
      </p:sp>
      <p:sp>
        <p:nvSpPr>
          <p:cNvPr id="74757" name="Text Box 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74758" name="Text Box 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74759" name="Text Box 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74760" name="Text Box 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74761" name="Text Box 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74762" name="Text Box 1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74763" name="Text Box 1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74764" name="Text Box 1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74765" name="Text Box 1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74766" name="Text Box 1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74767" name="Text Box 1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74768" name="Text Box 1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74769" name="Text Box 1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74770" name="Text Box 1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74771" name="Text Box 1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74772" name="Text Box 2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74773" name="Text Box 2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74774" name="Text Box 2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74775" name="Text Box 2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74776" name="Text Box 24"/>
          <p:cNvSpPr txBox="1">
            <a:spLocks noChangeArrowheads="1"/>
          </p:cNvSpPr>
          <p:nvPr/>
        </p:nvSpPr>
        <p:spPr bwMode="auto">
          <a:xfrm>
            <a:off x="6300192" y="5353304"/>
            <a:ext cx="281558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74777" name="Text Box 25"/>
          <p:cNvSpPr txBox="1">
            <a:spLocks noChangeArrowheads="1"/>
          </p:cNvSpPr>
          <p:nvPr/>
        </p:nvSpPr>
        <p:spPr bwMode="auto">
          <a:xfrm>
            <a:off x="973137" y="2466784"/>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8" name="Text Box 4"/>
          <p:cNvSpPr txBox="1">
            <a:spLocks noChangeArrowheads="1"/>
          </p:cNvSpPr>
          <p:nvPr/>
        </p:nvSpPr>
        <p:spPr bwMode="auto">
          <a:xfrm>
            <a:off x="791555" y="200893"/>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pic>
        <p:nvPicPr>
          <p:cNvPr id="2" name="Picture 1">
            <a:extLst>
              <a:ext uri="{FF2B5EF4-FFF2-40B4-BE49-F238E27FC236}">
                <a16:creationId xmlns:a16="http://schemas.microsoft.com/office/drawing/2014/main" id="{79EF7E44-74A0-486B-A41B-3E3CD3A55AE9}"/>
              </a:ext>
            </a:extLst>
          </p:cNvPr>
          <p:cNvPicPr>
            <a:picLocks noChangeAspect="1"/>
          </p:cNvPicPr>
          <p:nvPr/>
        </p:nvPicPr>
        <p:blipFill>
          <a:blip r:embed="rId4"/>
          <a:stretch>
            <a:fillRect/>
          </a:stretch>
        </p:blipFill>
        <p:spPr>
          <a:xfrm>
            <a:off x="2699792" y="4354771"/>
            <a:ext cx="2919558" cy="189589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475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475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4757"/>
                                        </p:tgtEl>
                                        <p:attrNameLst>
                                          <p:attrName>style.visibility</p:attrName>
                                        </p:attrNameLst>
                                      </p:cBhvr>
                                      <p:to>
                                        <p:strVal val="visible"/>
                                      </p:to>
                                    </p:set>
                                    <p:anim calcmode="lin" valueType="num">
                                      <p:cBhvr>
                                        <p:cTn id="14" dur="1000" fill="hold"/>
                                        <p:tgtEl>
                                          <p:spTgt spid="74757"/>
                                        </p:tgtEl>
                                        <p:attrNameLst>
                                          <p:attrName>ppt_w</p:attrName>
                                        </p:attrNameLst>
                                      </p:cBhvr>
                                      <p:tavLst>
                                        <p:tav tm="0">
                                          <p:val>
                                            <p:strVal val="#ppt_w*0.70"/>
                                          </p:val>
                                        </p:tav>
                                        <p:tav tm="100000">
                                          <p:val>
                                            <p:strVal val="#ppt_w"/>
                                          </p:val>
                                        </p:tav>
                                      </p:tavLst>
                                    </p:anim>
                                    <p:anim calcmode="lin" valueType="num">
                                      <p:cBhvr>
                                        <p:cTn id="15" dur="1000" fill="hold"/>
                                        <p:tgtEl>
                                          <p:spTgt spid="74757"/>
                                        </p:tgtEl>
                                        <p:attrNameLst>
                                          <p:attrName>ppt_h</p:attrName>
                                        </p:attrNameLst>
                                      </p:cBhvr>
                                      <p:tavLst>
                                        <p:tav tm="0">
                                          <p:val>
                                            <p:strVal val="#ppt_h"/>
                                          </p:val>
                                        </p:tav>
                                        <p:tav tm="100000">
                                          <p:val>
                                            <p:strVal val="#ppt_h"/>
                                          </p:val>
                                        </p:tav>
                                      </p:tavLst>
                                    </p:anim>
                                    <p:animEffect transition="in" filter="fade">
                                      <p:cBhvr>
                                        <p:cTn id="16" dur="1000"/>
                                        <p:tgtEl>
                                          <p:spTgt spid="74757"/>
                                        </p:tgtEl>
                                      </p:cBhvr>
                                    </p:animEffect>
                                  </p:childTnLst>
                                  <p:subTnLst>
                                    <p:set>
                                      <p:cBhvr override="childStyle">
                                        <p:cTn dur="1" fill="hold" display="0" masterRel="sameClick" afterEffect="1">
                                          <p:stCondLst>
                                            <p:cond evt="end" delay="0">
                                              <p:tn val="12"/>
                                            </p:cond>
                                          </p:stCondLst>
                                        </p:cTn>
                                        <p:tgtEl>
                                          <p:spTgt spid="74757"/>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2" name="Large_clock_tick.wav"/>
                                        </p:tgtEl>
                                      </p:cMediaNode>
                                    </p:audio>
                                  </p:sub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74758"/>
                                        </p:tgtEl>
                                        <p:attrNameLst>
                                          <p:attrName>style.visibility</p:attrName>
                                        </p:attrNameLst>
                                      </p:cBhvr>
                                      <p:to>
                                        <p:strVal val="visible"/>
                                      </p:to>
                                    </p:set>
                                    <p:anim calcmode="lin" valueType="num">
                                      <p:cBhvr>
                                        <p:cTn id="20" dur="1000" fill="hold"/>
                                        <p:tgtEl>
                                          <p:spTgt spid="74758"/>
                                        </p:tgtEl>
                                        <p:attrNameLst>
                                          <p:attrName>ppt_w</p:attrName>
                                        </p:attrNameLst>
                                      </p:cBhvr>
                                      <p:tavLst>
                                        <p:tav tm="0">
                                          <p:val>
                                            <p:strVal val="#ppt_w*0.70"/>
                                          </p:val>
                                        </p:tav>
                                        <p:tav tm="100000">
                                          <p:val>
                                            <p:strVal val="#ppt_w"/>
                                          </p:val>
                                        </p:tav>
                                      </p:tavLst>
                                    </p:anim>
                                    <p:anim calcmode="lin" valueType="num">
                                      <p:cBhvr>
                                        <p:cTn id="21" dur="1000" fill="hold"/>
                                        <p:tgtEl>
                                          <p:spTgt spid="74758"/>
                                        </p:tgtEl>
                                        <p:attrNameLst>
                                          <p:attrName>ppt_h</p:attrName>
                                        </p:attrNameLst>
                                      </p:cBhvr>
                                      <p:tavLst>
                                        <p:tav tm="0">
                                          <p:val>
                                            <p:strVal val="#ppt_h"/>
                                          </p:val>
                                        </p:tav>
                                        <p:tav tm="100000">
                                          <p:val>
                                            <p:strVal val="#ppt_h"/>
                                          </p:val>
                                        </p:tav>
                                      </p:tavLst>
                                    </p:anim>
                                    <p:animEffect transition="in" filter="fade">
                                      <p:cBhvr>
                                        <p:cTn id="22" dur="1000"/>
                                        <p:tgtEl>
                                          <p:spTgt spid="74758"/>
                                        </p:tgtEl>
                                      </p:cBhvr>
                                    </p:animEffect>
                                  </p:childTnLst>
                                  <p:subTnLst>
                                    <p:set>
                                      <p:cBhvr override="childStyle">
                                        <p:cTn dur="1" fill="hold" display="0" masterRel="sameClick" afterEffect="1">
                                          <p:stCondLst>
                                            <p:cond evt="end" delay="0">
                                              <p:tn val="18"/>
                                            </p:cond>
                                          </p:stCondLst>
                                        </p:cTn>
                                        <p:tgtEl>
                                          <p:spTgt spid="74758"/>
                                        </p:tgtEl>
                                        <p:attrNameLst>
                                          <p:attrName>style.visibility</p:attrName>
                                        </p:attrNameLst>
                                      </p:cBhvr>
                                      <p:to>
                                        <p:strVal val="hidden"/>
                                      </p:to>
                                    </p:set>
                                    <p:audio>
                                      <p:cMediaNode>
                                        <p:cTn display="0" masterRel="sameClick">
                                          <p:stCondLst>
                                            <p:cond evt="begin" delay="0">
                                              <p:tn val="18"/>
                                            </p:cond>
                                          </p:stCondLst>
                                          <p:endCondLst>
                                            <p:cond evt="onStopAudio" delay="0">
                                              <p:tgtEl>
                                                <p:sldTgt/>
                                              </p:tgtEl>
                                            </p:cond>
                                          </p:endCondLst>
                                        </p:cTn>
                                        <p:tgtEl>
                                          <p:sndTgt r:embed="rId2" name="Large_clock_tick.wav"/>
                                        </p:tgtEl>
                                      </p:cMediaNode>
                                    </p:audio>
                                  </p:sub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74759"/>
                                        </p:tgtEl>
                                        <p:attrNameLst>
                                          <p:attrName>style.visibility</p:attrName>
                                        </p:attrNameLst>
                                      </p:cBhvr>
                                      <p:to>
                                        <p:strVal val="visible"/>
                                      </p:to>
                                    </p:set>
                                    <p:anim calcmode="lin" valueType="num">
                                      <p:cBhvr>
                                        <p:cTn id="26" dur="1000" fill="hold"/>
                                        <p:tgtEl>
                                          <p:spTgt spid="74759"/>
                                        </p:tgtEl>
                                        <p:attrNameLst>
                                          <p:attrName>ppt_w</p:attrName>
                                        </p:attrNameLst>
                                      </p:cBhvr>
                                      <p:tavLst>
                                        <p:tav tm="0">
                                          <p:val>
                                            <p:strVal val="#ppt_w*0.70"/>
                                          </p:val>
                                        </p:tav>
                                        <p:tav tm="100000">
                                          <p:val>
                                            <p:strVal val="#ppt_w"/>
                                          </p:val>
                                        </p:tav>
                                      </p:tavLst>
                                    </p:anim>
                                    <p:anim calcmode="lin" valueType="num">
                                      <p:cBhvr>
                                        <p:cTn id="27" dur="1000" fill="hold"/>
                                        <p:tgtEl>
                                          <p:spTgt spid="74759"/>
                                        </p:tgtEl>
                                        <p:attrNameLst>
                                          <p:attrName>ppt_h</p:attrName>
                                        </p:attrNameLst>
                                      </p:cBhvr>
                                      <p:tavLst>
                                        <p:tav tm="0">
                                          <p:val>
                                            <p:strVal val="#ppt_h"/>
                                          </p:val>
                                        </p:tav>
                                        <p:tav tm="100000">
                                          <p:val>
                                            <p:strVal val="#ppt_h"/>
                                          </p:val>
                                        </p:tav>
                                      </p:tavLst>
                                    </p:anim>
                                    <p:animEffect transition="in" filter="fade">
                                      <p:cBhvr>
                                        <p:cTn id="28" dur="1000"/>
                                        <p:tgtEl>
                                          <p:spTgt spid="74759"/>
                                        </p:tgtEl>
                                      </p:cBhvr>
                                    </p:animEffect>
                                  </p:childTnLst>
                                  <p:subTnLst>
                                    <p:set>
                                      <p:cBhvr override="childStyle">
                                        <p:cTn dur="1" fill="hold" display="0" masterRel="sameClick" afterEffect="1">
                                          <p:stCondLst>
                                            <p:cond evt="end" delay="0">
                                              <p:tn val="24"/>
                                            </p:cond>
                                          </p:stCondLst>
                                        </p:cTn>
                                        <p:tgtEl>
                                          <p:spTgt spid="74759"/>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2" name="Large_clock_tick.wav"/>
                                        </p:tgtEl>
                                      </p:cMediaNode>
                                    </p:audio>
                                  </p:subTnLst>
                                </p:cTn>
                              </p:par>
                            </p:childTnLst>
                          </p:cTn>
                        </p:par>
                        <p:par>
                          <p:cTn id="29" fill="hold">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74760"/>
                                        </p:tgtEl>
                                        <p:attrNameLst>
                                          <p:attrName>style.visibility</p:attrName>
                                        </p:attrNameLst>
                                      </p:cBhvr>
                                      <p:to>
                                        <p:strVal val="visible"/>
                                      </p:to>
                                    </p:set>
                                    <p:anim calcmode="lin" valueType="num">
                                      <p:cBhvr>
                                        <p:cTn id="32" dur="1000" fill="hold"/>
                                        <p:tgtEl>
                                          <p:spTgt spid="74760"/>
                                        </p:tgtEl>
                                        <p:attrNameLst>
                                          <p:attrName>ppt_w</p:attrName>
                                        </p:attrNameLst>
                                      </p:cBhvr>
                                      <p:tavLst>
                                        <p:tav tm="0">
                                          <p:val>
                                            <p:strVal val="#ppt_w*0.70"/>
                                          </p:val>
                                        </p:tav>
                                        <p:tav tm="100000">
                                          <p:val>
                                            <p:strVal val="#ppt_w"/>
                                          </p:val>
                                        </p:tav>
                                      </p:tavLst>
                                    </p:anim>
                                    <p:anim calcmode="lin" valueType="num">
                                      <p:cBhvr>
                                        <p:cTn id="33" dur="1000" fill="hold"/>
                                        <p:tgtEl>
                                          <p:spTgt spid="74760"/>
                                        </p:tgtEl>
                                        <p:attrNameLst>
                                          <p:attrName>ppt_h</p:attrName>
                                        </p:attrNameLst>
                                      </p:cBhvr>
                                      <p:tavLst>
                                        <p:tav tm="0">
                                          <p:val>
                                            <p:strVal val="#ppt_h"/>
                                          </p:val>
                                        </p:tav>
                                        <p:tav tm="100000">
                                          <p:val>
                                            <p:strVal val="#ppt_h"/>
                                          </p:val>
                                        </p:tav>
                                      </p:tavLst>
                                    </p:anim>
                                    <p:animEffect transition="in" filter="fade">
                                      <p:cBhvr>
                                        <p:cTn id="34" dur="1000"/>
                                        <p:tgtEl>
                                          <p:spTgt spid="74760"/>
                                        </p:tgtEl>
                                      </p:cBhvr>
                                    </p:animEffect>
                                  </p:childTnLst>
                                  <p:subTnLst>
                                    <p:set>
                                      <p:cBhvr override="childStyle">
                                        <p:cTn dur="1" fill="hold" display="0" masterRel="sameClick" afterEffect="1">
                                          <p:stCondLst>
                                            <p:cond evt="end" delay="0">
                                              <p:tn val="30"/>
                                            </p:cond>
                                          </p:stCondLst>
                                        </p:cTn>
                                        <p:tgtEl>
                                          <p:spTgt spid="74760"/>
                                        </p:tgtEl>
                                        <p:attrNameLst>
                                          <p:attrName>style.visibility</p:attrName>
                                        </p:attrNameLst>
                                      </p:cBhvr>
                                      <p:to>
                                        <p:strVal val="hidden"/>
                                      </p:to>
                                    </p:set>
                                    <p:audio>
                                      <p:cMediaNode vol="10000">
                                        <p:cTn display="0" masterRel="sameClick">
                                          <p:stCondLst>
                                            <p:cond evt="begin" delay="0">
                                              <p:tn val="30"/>
                                            </p:cond>
                                          </p:stCondLst>
                                          <p:endCondLst>
                                            <p:cond evt="onStopAudio" delay="0">
                                              <p:tgtEl>
                                                <p:sldTgt/>
                                              </p:tgtEl>
                                            </p:cond>
                                          </p:endCondLst>
                                        </p:cTn>
                                        <p:tgtEl>
                                          <p:sndTgt r:embed="rId2" name="Large_clock_tick.wav"/>
                                        </p:tgtEl>
                                      </p:cMediaNode>
                                    </p:audio>
                                  </p:subTnLst>
                                </p:cTn>
                              </p:par>
                            </p:childTnLst>
                          </p:cTn>
                        </p:par>
                        <p:par>
                          <p:cTn id="35" fill="hold">
                            <p:stCondLst>
                              <p:cond delay="4000"/>
                            </p:stCondLst>
                            <p:childTnLst>
                              <p:par>
                                <p:cTn id="36" presetID="55" presetClass="entr" presetSubtype="0" fill="hold" grpId="0" nodeType="afterEffect">
                                  <p:stCondLst>
                                    <p:cond delay="0"/>
                                  </p:stCondLst>
                                  <p:childTnLst>
                                    <p:set>
                                      <p:cBhvr>
                                        <p:cTn id="37" dur="1" fill="hold">
                                          <p:stCondLst>
                                            <p:cond delay="0"/>
                                          </p:stCondLst>
                                        </p:cTn>
                                        <p:tgtEl>
                                          <p:spTgt spid="74761"/>
                                        </p:tgtEl>
                                        <p:attrNameLst>
                                          <p:attrName>style.visibility</p:attrName>
                                        </p:attrNameLst>
                                      </p:cBhvr>
                                      <p:to>
                                        <p:strVal val="visible"/>
                                      </p:to>
                                    </p:set>
                                    <p:anim calcmode="lin" valueType="num">
                                      <p:cBhvr>
                                        <p:cTn id="38" dur="1000" fill="hold"/>
                                        <p:tgtEl>
                                          <p:spTgt spid="74761"/>
                                        </p:tgtEl>
                                        <p:attrNameLst>
                                          <p:attrName>ppt_w</p:attrName>
                                        </p:attrNameLst>
                                      </p:cBhvr>
                                      <p:tavLst>
                                        <p:tav tm="0">
                                          <p:val>
                                            <p:strVal val="#ppt_w*0.70"/>
                                          </p:val>
                                        </p:tav>
                                        <p:tav tm="100000">
                                          <p:val>
                                            <p:strVal val="#ppt_w"/>
                                          </p:val>
                                        </p:tav>
                                      </p:tavLst>
                                    </p:anim>
                                    <p:anim calcmode="lin" valueType="num">
                                      <p:cBhvr>
                                        <p:cTn id="39" dur="1000" fill="hold"/>
                                        <p:tgtEl>
                                          <p:spTgt spid="74761"/>
                                        </p:tgtEl>
                                        <p:attrNameLst>
                                          <p:attrName>ppt_h</p:attrName>
                                        </p:attrNameLst>
                                      </p:cBhvr>
                                      <p:tavLst>
                                        <p:tav tm="0">
                                          <p:val>
                                            <p:strVal val="#ppt_h"/>
                                          </p:val>
                                        </p:tav>
                                        <p:tav tm="100000">
                                          <p:val>
                                            <p:strVal val="#ppt_h"/>
                                          </p:val>
                                        </p:tav>
                                      </p:tavLst>
                                    </p:anim>
                                    <p:animEffect transition="in" filter="fade">
                                      <p:cBhvr>
                                        <p:cTn id="40" dur="1000"/>
                                        <p:tgtEl>
                                          <p:spTgt spid="74761"/>
                                        </p:tgtEl>
                                      </p:cBhvr>
                                    </p:animEffect>
                                  </p:childTnLst>
                                  <p:subTnLst>
                                    <p:set>
                                      <p:cBhvr override="childStyle">
                                        <p:cTn dur="1" fill="hold" display="0" masterRel="sameClick" afterEffect="1">
                                          <p:stCondLst>
                                            <p:cond evt="end" delay="0">
                                              <p:tn val="36"/>
                                            </p:cond>
                                          </p:stCondLst>
                                        </p:cTn>
                                        <p:tgtEl>
                                          <p:spTgt spid="74761"/>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2" name="Large_clock_tick.wav"/>
                                        </p:tgtEl>
                                      </p:cMediaNode>
                                    </p:audio>
                                  </p:subTnLst>
                                </p:cTn>
                              </p:par>
                            </p:childTnLst>
                          </p:cTn>
                        </p:par>
                        <p:par>
                          <p:cTn id="41" fill="hold">
                            <p:stCondLst>
                              <p:cond delay="5000"/>
                            </p:stCondLst>
                            <p:childTnLst>
                              <p:par>
                                <p:cTn id="42" presetID="55" presetClass="entr" presetSubtype="0" fill="hold" grpId="0" nodeType="afterEffect">
                                  <p:stCondLst>
                                    <p:cond delay="0"/>
                                  </p:stCondLst>
                                  <p:childTnLst>
                                    <p:set>
                                      <p:cBhvr>
                                        <p:cTn id="43" dur="1" fill="hold">
                                          <p:stCondLst>
                                            <p:cond delay="0"/>
                                          </p:stCondLst>
                                        </p:cTn>
                                        <p:tgtEl>
                                          <p:spTgt spid="74762"/>
                                        </p:tgtEl>
                                        <p:attrNameLst>
                                          <p:attrName>style.visibility</p:attrName>
                                        </p:attrNameLst>
                                      </p:cBhvr>
                                      <p:to>
                                        <p:strVal val="visible"/>
                                      </p:to>
                                    </p:set>
                                    <p:anim calcmode="lin" valueType="num">
                                      <p:cBhvr>
                                        <p:cTn id="44" dur="1000" fill="hold"/>
                                        <p:tgtEl>
                                          <p:spTgt spid="74762"/>
                                        </p:tgtEl>
                                        <p:attrNameLst>
                                          <p:attrName>ppt_w</p:attrName>
                                        </p:attrNameLst>
                                      </p:cBhvr>
                                      <p:tavLst>
                                        <p:tav tm="0">
                                          <p:val>
                                            <p:strVal val="#ppt_w*0.70"/>
                                          </p:val>
                                        </p:tav>
                                        <p:tav tm="100000">
                                          <p:val>
                                            <p:strVal val="#ppt_w"/>
                                          </p:val>
                                        </p:tav>
                                      </p:tavLst>
                                    </p:anim>
                                    <p:anim calcmode="lin" valueType="num">
                                      <p:cBhvr>
                                        <p:cTn id="45" dur="1000" fill="hold"/>
                                        <p:tgtEl>
                                          <p:spTgt spid="74762"/>
                                        </p:tgtEl>
                                        <p:attrNameLst>
                                          <p:attrName>ppt_h</p:attrName>
                                        </p:attrNameLst>
                                      </p:cBhvr>
                                      <p:tavLst>
                                        <p:tav tm="0">
                                          <p:val>
                                            <p:strVal val="#ppt_h"/>
                                          </p:val>
                                        </p:tav>
                                        <p:tav tm="100000">
                                          <p:val>
                                            <p:strVal val="#ppt_h"/>
                                          </p:val>
                                        </p:tav>
                                      </p:tavLst>
                                    </p:anim>
                                    <p:animEffect transition="in" filter="fade">
                                      <p:cBhvr>
                                        <p:cTn id="46" dur="1000"/>
                                        <p:tgtEl>
                                          <p:spTgt spid="74762"/>
                                        </p:tgtEl>
                                      </p:cBhvr>
                                    </p:animEffect>
                                  </p:childTnLst>
                                  <p:subTnLst>
                                    <p:set>
                                      <p:cBhvr override="childStyle">
                                        <p:cTn dur="1" fill="hold" display="0" masterRel="sameClick" afterEffect="1">
                                          <p:stCondLst>
                                            <p:cond evt="end" delay="0">
                                              <p:tn val="42"/>
                                            </p:cond>
                                          </p:stCondLst>
                                        </p:cTn>
                                        <p:tgtEl>
                                          <p:spTgt spid="74762"/>
                                        </p:tgtEl>
                                        <p:attrNameLst>
                                          <p:attrName>style.visibility</p:attrName>
                                        </p:attrNameLst>
                                      </p:cBhvr>
                                      <p:to>
                                        <p:strVal val="hidden"/>
                                      </p:to>
                                    </p:set>
                                    <p:audio>
                                      <p:cMediaNode>
                                        <p:cTn display="0" masterRel="sameClick">
                                          <p:stCondLst>
                                            <p:cond evt="begin" delay="0">
                                              <p:tn val="42"/>
                                            </p:cond>
                                          </p:stCondLst>
                                          <p:endCondLst>
                                            <p:cond evt="onStopAudio" delay="0">
                                              <p:tgtEl>
                                                <p:sldTgt/>
                                              </p:tgtEl>
                                            </p:cond>
                                          </p:endCondLst>
                                        </p:cTn>
                                        <p:tgtEl>
                                          <p:sndTgt r:embed="rId2" name="Large_clock_tick.wav"/>
                                        </p:tgtEl>
                                      </p:cMediaNode>
                                    </p:audio>
                                  </p:subTnLst>
                                </p:cTn>
                              </p:par>
                            </p:childTnLst>
                          </p:cTn>
                        </p:par>
                        <p:par>
                          <p:cTn id="47" fill="hold">
                            <p:stCondLst>
                              <p:cond delay="6000"/>
                            </p:stCondLst>
                            <p:childTnLst>
                              <p:par>
                                <p:cTn id="48" presetID="55" presetClass="entr" presetSubtype="0" fill="hold" grpId="0" nodeType="afterEffect">
                                  <p:stCondLst>
                                    <p:cond delay="0"/>
                                  </p:stCondLst>
                                  <p:childTnLst>
                                    <p:set>
                                      <p:cBhvr>
                                        <p:cTn id="49" dur="1" fill="hold">
                                          <p:stCondLst>
                                            <p:cond delay="0"/>
                                          </p:stCondLst>
                                        </p:cTn>
                                        <p:tgtEl>
                                          <p:spTgt spid="74763"/>
                                        </p:tgtEl>
                                        <p:attrNameLst>
                                          <p:attrName>style.visibility</p:attrName>
                                        </p:attrNameLst>
                                      </p:cBhvr>
                                      <p:to>
                                        <p:strVal val="visible"/>
                                      </p:to>
                                    </p:set>
                                    <p:anim calcmode="lin" valueType="num">
                                      <p:cBhvr>
                                        <p:cTn id="50" dur="1000" fill="hold"/>
                                        <p:tgtEl>
                                          <p:spTgt spid="74763"/>
                                        </p:tgtEl>
                                        <p:attrNameLst>
                                          <p:attrName>ppt_w</p:attrName>
                                        </p:attrNameLst>
                                      </p:cBhvr>
                                      <p:tavLst>
                                        <p:tav tm="0">
                                          <p:val>
                                            <p:strVal val="#ppt_w*0.70"/>
                                          </p:val>
                                        </p:tav>
                                        <p:tav tm="100000">
                                          <p:val>
                                            <p:strVal val="#ppt_w"/>
                                          </p:val>
                                        </p:tav>
                                      </p:tavLst>
                                    </p:anim>
                                    <p:anim calcmode="lin" valueType="num">
                                      <p:cBhvr>
                                        <p:cTn id="51" dur="1000" fill="hold"/>
                                        <p:tgtEl>
                                          <p:spTgt spid="74763"/>
                                        </p:tgtEl>
                                        <p:attrNameLst>
                                          <p:attrName>ppt_h</p:attrName>
                                        </p:attrNameLst>
                                      </p:cBhvr>
                                      <p:tavLst>
                                        <p:tav tm="0">
                                          <p:val>
                                            <p:strVal val="#ppt_h"/>
                                          </p:val>
                                        </p:tav>
                                        <p:tav tm="100000">
                                          <p:val>
                                            <p:strVal val="#ppt_h"/>
                                          </p:val>
                                        </p:tav>
                                      </p:tavLst>
                                    </p:anim>
                                    <p:animEffect transition="in" filter="fade">
                                      <p:cBhvr>
                                        <p:cTn id="52" dur="1000"/>
                                        <p:tgtEl>
                                          <p:spTgt spid="74763"/>
                                        </p:tgtEl>
                                      </p:cBhvr>
                                    </p:animEffect>
                                  </p:childTnLst>
                                  <p:subTnLst>
                                    <p:set>
                                      <p:cBhvr override="childStyle">
                                        <p:cTn dur="1" fill="hold" display="0" masterRel="sameClick" afterEffect="1">
                                          <p:stCondLst>
                                            <p:cond evt="end" delay="0">
                                              <p:tn val="48"/>
                                            </p:cond>
                                          </p:stCondLst>
                                        </p:cTn>
                                        <p:tgtEl>
                                          <p:spTgt spid="74763"/>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2" name="Large_clock_tick.wav"/>
                                        </p:tgtEl>
                                      </p:cMediaNode>
                                    </p:audio>
                                  </p:subTnLst>
                                </p:cTn>
                              </p:par>
                            </p:childTnLst>
                          </p:cTn>
                        </p:par>
                        <p:par>
                          <p:cTn id="53" fill="hold">
                            <p:stCondLst>
                              <p:cond delay="7000"/>
                            </p:stCondLst>
                            <p:childTnLst>
                              <p:par>
                                <p:cTn id="54" presetID="55" presetClass="entr" presetSubtype="0" fill="hold" grpId="0" nodeType="afterEffect">
                                  <p:stCondLst>
                                    <p:cond delay="0"/>
                                  </p:stCondLst>
                                  <p:childTnLst>
                                    <p:set>
                                      <p:cBhvr>
                                        <p:cTn id="55" dur="1" fill="hold">
                                          <p:stCondLst>
                                            <p:cond delay="0"/>
                                          </p:stCondLst>
                                        </p:cTn>
                                        <p:tgtEl>
                                          <p:spTgt spid="74764"/>
                                        </p:tgtEl>
                                        <p:attrNameLst>
                                          <p:attrName>style.visibility</p:attrName>
                                        </p:attrNameLst>
                                      </p:cBhvr>
                                      <p:to>
                                        <p:strVal val="visible"/>
                                      </p:to>
                                    </p:set>
                                    <p:anim calcmode="lin" valueType="num">
                                      <p:cBhvr>
                                        <p:cTn id="56" dur="1000" fill="hold"/>
                                        <p:tgtEl>
                                          <p:spTgt spid="74764"/>
                                        </p:tgtEl>
                                        <p:attrNameLst>
                                          <p:attrName>ppt_w</p:attrName>
                                        </p:attrNameLst>
                                      </p:cBhvr>
                                      <p:tavLst>
                                        <p:tav tm="0">
                                          <p:val>
                                            <p:strVal val="#ppt_w*0.70"/>
                                          </p:val>
                                        </p:tav>
                                        <p:tav tm="100000">
                                          <p:val>
                                            <p:strVal val="#ppt_w"/>
                                          </p:val>
                                        </p:tav>
                                      </p:tavLst>
                                    </p:anim>
                                    <p:anim calcmode="lin" valueType="num">
                                      <p:cBhvr>
                                        <p:cTn id="57" dur="1000" fill="hold"/>
                                        <p:tgtEl>
                                          <p:spTgt spid="74764"/>
                                        </p:tgtEl>
                                        <p:attrNameLst>
                                          <p:attrName>ppt_h</p:attrName>
                                        </p:attrNameLst>
                                      </p:cBhvr>
                                      <p:tavLst>
                                        <p:tav tm="0">
                                          <p:val>
                                            <p:strVal val="#ppt_h"/>
                                          </p:val>
                                        </p:tav>
                                        <p:tav tm="100000">
                                          <p:val>
                                            <p:strVal val="#ppt_h"/>
                                          </p:val>
                                        </p:tav>
                                      </p:tavLst>
                                    </p:anim>
                                    <p:animEffect transition="in" filter="fade">
                                      <p:cBhvr>
                                        <p:cTn id="58" dur="1000"/>
                                        <p:tgtEl>
                                          <p:spTgt spid="74764"/>
                                        </p:tgtEl>
                                      </p:cBhvr>
                                    </p:animEffect>
                                  </p:childTnLst>
                                  <p:subTnLst>
                                    <p:set>
                                      <p:cBhvr override="childStyle">
                                        <p:cTn dur="1" fill="hold" display="0" masterRel="sameClick" afterEffect="1">
                                          <p:stCondLst>
                                            <p:cond evt="end" delay="0">
                                              <p:tn val="54"/>
                                            </p:cond>
                                          </p:stCondLst>
                                        </p:cTn>
                                        <p:tgtEl>
                                          <p:spTgt spid="74764"/>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2" name="Large_clock_tick.wav"/>
                                        </p:tgtEl>
                                      </p:cMediaNode>
                                    </p:audio>
                                  </p:subTnLst>
                                </p:cTn>
                              </p:par>
                            </p:childTnLst>
                          </p:cTn>
                        </p:par>
                        <p:par>
                          <p:cTn id="59" fill="hold">
                            <p:stCondLst>
                              <p:cond delay="8000"/>
                            </p:stCondLst>
                            <p:childTnLst>
                              <p:par>
                                <p:cTn id="60" presetID="55" presetClass="entr" presetSubtype="0" fill="hold" grpId="0" nodeType="afterEffect">
                                  <p:stCondLst>
                                    <p:cond delay="0"/>
                                  </p:stCondLst>
                                  <p:childTnLst>
                                    <p:set>
                                      <p:cBhvr>
                                        <p:cTn id="61" dur="1" fill="hold">
                                          <p:stCondLst>
                                            <p:cond delay="0"/>
                                          </p:stCondLst>
                                        </p:cTn>
                                        <p:tgtEl>
                                          <p:spTgt spid="74765"/>
                                        </p:tgtEl>
                                        <p:attrNameLst>
                                          <p:attrName>style.visibility</p:attrName>
                                        </p:attrNameLst>
                                      </p:cBhvr>
                                      <p:to>
                                        <p:strVal val="visible"/>
                                      </p:to>
                                    </p:set>
                                    <p:anim calcmode="lin" valueType="num">
                                      <p:cBhvr>
                                        <p:cTn id="62" dur="1000" fill="hold"/>
                                        <p:tgtEl>
                                          <p:spTgt spid="74765"/>
                                        </p:tgtEl>
                                        <p:attrNameLst>
                                          <p:attrName>ppt_w</p:attrName>
                                        </p:attrNameLst>
                                      </p:cBhvr>
                                      <p:tavLst>
                                        <p:tav tm="0">
                                          <p:val>
                                            <p:strVal val="#ppt_w*0.70"/>
                                          </p:val>
                                        </p:tav>
                                        <p:tav tm="100000">
                                          <p:val>
                                            <p:strVal val="#ppt_w"/>
                                          </p:val>
                                        </p:tav>
                                      </p:tavLst>
                                    </p:anim>
                                    <p:anim calcmode="lin" valueType="num">
                                      <p:cBhvr>
                                        <p:cTn id="63" dur="1000" fill="hold"/>
                                        <p:tgtEl>
                                          <p:spTgt spid="74765"/>
                                        </p:tgtEl>
                                        <p:attrNameLst>
                                          <p:attrName>ppt_h</p:attrName>
                                        </p:attrNameLst>
                                      </p:cBhvr>
                                      <p:tavLst>
                                        <p:tav tm="0">
                                          <p:val>
                                            <p:strVal val="#ppt_h"/>
                                          </p:val>
                                        </p:tav>
                                        <p:tav tm="100000">
                                          <p:val>
                                            <p:strVal val="#ppt_h"/>
                                          </p:val>
                                        </p:tav>
                                      </p:tavLst>
                                    </p:anim>
                                    <p:animEffect transition="in" filter="fade">
                                      <p:cBhvr>
                                        <p:cTn id="64" dur="1000"/>
                                        <p:tgtEl>
                                          <p:spTgt spid="74765"/>
                                        </p:tgtEl>
                                      </p:cBhvr>
                                    </p:animEffect>
                                  </p:childTnLst>
                                  <p:subTnLst>
                                    <p:set>
                                      <p:cBhvr override="childStyle">
                                        <p:cTn dur="1" fill="hold" display="0" masterRel="sameClick" afterEffect="1">
                                          <p:stCondLst>
                                            <p:cond evt="end" delay="0">
                                              <p:tn val="60"/>
                                            </p:cond>
                                          </p:stCondLst>
                                        </p:cTn>
                                        <p:tgtEl>
                                          <p:spTgt spid="74765"/>
                                        </p:tgtEl>
                                        <p:attrNameLst>
                                          <p:attrName>style.visibility</p:attrName>
                                        </p:attrNameLst>
                                      </p:cBhvr>
                                      <p:to>
                                        <p:strVal val="hidden"/>
                                      </p:to>
                                    </p:set>
                                    <p:audio>
                                      <p:cMediaNode>
                                        <p:cTn display="0" masterRel="sameClick">
                                          <p:stCondLst>
                                            <p:cond evt="begin" delay="0">
                                              <p:tn val="60"/>
                                            </p:cond>
                                          </p:stCondLst>
                                          <p:endCondLst>
                                            <p:cond evt="onStopAudio" delay="0">
                                              <p:tgtEl>
                                                <p:sldTgt/>
                                              </p:tgtEl>
                                            </p:cond>
                                          </p:endCondLst>
                                        </p:cTn>
                                        <p:tgtEl>
                                          <p:sndTgt r:embed="rId2" name="Large_clock_tick.wav"/>
                                        </p:tgtEl>
                                      </p:cMediaNode>
                                    </p:audio>
                                  </p:subTnLst>
                                </p:cTn>
                              </p:par>
                            </p:childTnLst>
                          </p:cTn>
                        </p:par>
                        <p:par>
                          <p:cTn id="65" fill="hold">
                            <p:stCondLst>
                              <p:cond delay="9000"/>
                            </p:stCondLst>
                            <p:childTnLst>
                              <p:par>
                                <p:cTn id="66" presetID="55" presetClass="entr" presetSubtype="0" fill="hold" grpId="0" nodeType="afterEffect">
                                  <p:stCondLst>
                                    <p:cond delay="0"/>
                                  </p:stCondLst>
                                  <p:childTnLst>
                                    <p:set>
                                      <p:cBhvr>
                                        <p:cTn id="67" dur="1" fill="hold">
                                          <p:stCondLst>
                                            <p:cond delay="0"/>
                                          </p:stCondLst>
                                        </p:cTn>
                                        <p:tgtEl>
                                          <p:spTgt spid="74766"/>
                                        </p:tgtEl>
                                        <p:attrNameLst>
                                          <p:attrName>style.visibility</p:attrName>
                                        </p:attrNameLst>
                                      </p:cBhvr>
                                      <p:to>
                                        <p:strVal val="visible"/>
                                      </p:to>
                                    </p:set>
                                    <p:anim calcmode="lin" valueType="num">
                                      <p:cBhvr>
                                        <p:cTn id="68" dur="1000" fill="hold"/>
                                        <p:tgtEl>
                                          <p:spTgt spid="74766"/>
                                        </p:tgtEl>
                                        <p:attrNameLst>
                                          <p:attrName>ppt_w</p:attrName>
                                        </p:attrNameLst>
                                      </p:cBhvr>
                                      <p:tavLst>
                                        <p:tav tm="0">
                                          <p:val>
                                            <p:strVal val="#ppt_w*0.70"/>
                                          </p:val>
                                        </p:tav>
                                        <p:tav tm="100000">
                                          <p:val>
                                            <p:strVal val="#ppt_w"/>
                                          </p:val>
                                        </p:tav>
                                      </p:tavLst>
                                    </p:anim>
                                    <p:anim calcmode="lin" valueType="num">
                                      <p:cBhvr>
                                        <p:cTn id="69" dur="1000" fill="hold"/>
                                        <p:tgtEl>
                                          <p:spTgt spid="74766"/>
                                        </p:tgtEl>
                                        <p:attrNameLst>
                                          <p:attrName>ppt_h</p:attrName>
                                        </p:attrNameLst>
                                      </p:cBhvr>
                                      <p:tavLst>
                                        <p:tav tm="0">
                                          <p:val>
                                            <p:strVal val="#ppt_h"/>
                                          </p:val>
                                        </p:tav>
                                        <p:tav tm="100000">
                                          <p:val>
                                            <p:strVal val="#ppt_h"/>
                                          </p:val>
                                        </p:tav>
                                      </p:tavLst>
                                    </p:anim>
                                    <p:animEffect transition="in" filter="fade">
                                      <p:cBhvr>
                                        <p:cTn id="70" dur="1000"/>
                                        <p:tgtEl>
                                          <p:spTgt spid="74766"/>
                                        </p:tgtEl>
                                      </p:cBhvr>
                                    </p:animEffect>
                                  </p:childTnLst>
                                  <p:subTnLst>
                                    <p:set>
                                      <p:cBhvr override="childStyle">
                                        <p:cTn dur="1" fill="hold" display="0" masterRel="sameClick" afterEffect="1">
                                          <p:stCondLst>
                                            <p:cond evt="end" delay="0">
                                              <p:tn val="66"/>
                                            </p:cond>
                                          </p:stCondLst>
                                        </p:cTn>
                                        <p:tgtEl>
                                          <p:spTgt spid="74766"/>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2" name="Large_clock_tick.wav"/>
                                        </p:tgtEl>
                                      </p:cMediaNode>
                                    </p:audio>
                                  </p:subTnLst>
                                </p:cTn>
                              </p:par>
                            </p:childTnLst>
                          </p:cTn>
                        </p:par>
                        <p:par>
                          <p:cTn id="71" fill="hold">
                            <p:stCondLst>
                              <p:cond delay="10000"/>
                            </p:stCondLst>
                            <p:childTnLst>
                              <p:par>
                                <p:cTn id="72" presetID="55" presetClass="entr" presetSubtype="0" fill="hold" grpId="0" nodeType="afterEffect">
                                  <p:stCondLst>
                                    <p:cond delay="0"/>
                                  </p:stCondLst>
                                  <p:childTnLst>
                                    <p:set>
                                      <p:cBhvr>
                                        <p:cTn id="73" dur="1" fill="hold">
                                          <p:stCondLst>
                                            <p:cond delay="0"/>
                                          </p:stCondLst>
                                        </p:cTn>
                                        <p:tgtEl>
                                          <p:spTgt spid="74767"/>
                                        </p:tgtEl>
                                        <p:attrNameLst>
                                          <p:attrName>style.visibility</p:attrName>
                                        </p:attrNameLst>
                                      </p:cBhvr>
                                      <p:to>
                                        <p:strVal val="visible"/>
                                      </p:to>
                                    </p:set>
                                    <p:anim calcmode="lin" valueType="num">
                                      <p:cBhvr>
                                        <p:cTn id="74" dur="1000" fill="hold"/>
                                        <p:tgtEl>
                                          <p:spTgt spid="74767"/>
                                        </p:tgtEl>
                                        <p:attrNameLst>
                                          <p:attrName>ppt_w</p:attrName>
                                        </p:attrNameLst>
                                      </p:cBhvr>
                                      <p:tavLst>
                                        <p:tav tm="0">
                                          <p:val>
                                            <p:strVal val="#ppt_w*0.70"/>
                                          </p:val>
                                        </p:tav>
                                        <p:tav tm="100000">
                                          <p:val>
                                            <p:strVal val="#ppt_w"/>
                                          </p:val>
                                        </p:tav>
                                      </p:tavLst>
                                    </p:anim>
                                    <p:anim calcmode="lin" valueType="num">
                                      <p:cBhvr>
                                        <p:cTn id="75" dur="1000" fill="hold"/>
                                        <p:tgtEl>
                                          <p:spTgt spid="74767"/>
                                        </p:tgtEl>
                                        <p:attrNameLst>
                                          <p:attrName>ppt_h</p:attrName>
                                        </p:attrNameLst>
                                      </p:cBhvr>
                                      <p:tavLst>
                                        <p:tav tm="0">
                                          <p:val>
                                            <p:strVal val="#ppt_h"/>
                                          </p:val>
                                        </p:tav>
                                        <p:tav tm="100000">
                                          <p:val>
                                            <p:strVal val="#ppt_h"/>
                                          </p:val>
                                        </p:tav>
                                      </p:tavLst>
                                    </p:anim>
                                    <p:animEffect transition="in" filter="fade">
                                      <p:cBhvr>
                                        <p:cTn id="76" dur="1000"/>
                                        <p:tgtEl>
                                          <p:spTgt spid="74767"/>
                                        </p:tgtEl>
                                      </p:cBhvr>
                                    </p:animEffect>
                                  </p:childTnLst>
                                  <p:subTnLst>
                                    <p:set>
                                      <p:cBhvr override="childStyle">
                                        <p:cTn dur="1" fill="hold" display="0" masterRel="sameClick" afterEffect="1">
                                          <p:stCondLst>
                                            <p:cond evt="end" delay="0">
                                              <p:tn val="72"/>
                                            </p:cond>
                                          </p:stCondLst>
                                        </p:cTn>
                                        <p:tgtEl>
                                          <p:spTgt spid="74767"/>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2" name="Large_clock_tick.wav"/>
                                        </p:tgtEl>
                                      </p:cMediaNode>
                                    </p:audio>
                                  </p:subTnLst>
                                </p:cTn>
                              </p:par>
                            </p:childTnLst>
                          </p:cTn>
                        </p:par>
                        <p:par>
                          <p:cTn id="77" fill="hold">
                            <p:stCondLst>
                              <p:cond delay="11000"/>
                            </p:stCondLst>
                            <p:childTnLst>
                              <p:par>
                                <p:cTn id="78" presetID="55" presetClass="entr" presetSubtype="0" fill="hold" grpId="0" nodeType="afterEffect">
                                  <p:stCondLst>
                                    <p:cond delay="0"/>
                                  </p:stCondLst>
                                  <p:childTnLst>
                                    <p:set>
                                      <p:cBhvr>
                                        <p:cTn id="79" dur="1" fill="hold">
                                          <p:stCondLst>
                                            <p:cond delay="0"/>
                                          </p:stCondLst>
                                        </p:cTn>
                                        <p:tgtEl>
                                          <p:spTgt spid="74768"/>
                                        </p:tgtEl>
                                        <p:attrNameLst>
                                          <p:attrName>style.visibility</p:attrName>
                                        </p:attrNameLst>
                                      </p:cBhvr>
                                      <p:to>
                                        <p:strVal val="visible"/>
                                      </p:to>
                                    </p:set>
                                    <p:anim calcmode="lin" valueType="num">
                                      <p:cBhvr>
                                        <p:cTn id="80" dur="1000" fill="hold"/>
                                        <p:tgtEl>
                                          <p:spTgt spid="74768"/>
                                        </p:tgtEl>
                                        <p:attrNameLst>
                                          <p:attrName>ppt_w</p:attrName>
                                        </p:attrNameLst>
                                      </p:cBhvr>
                                      <p:tavLst>
                                        <p:tav tm="0">
                                          <p:val>
                                            <p:strVal val="#ppt_w*0.70"/>
                                          </p:val>
                                        </p:tav>
                                        <p:tav tm="100000">
                                          <p:val>
                                            <p:strVal val="#ppt_w"/>
                                          </p:val>
                                        </p:tav>
                                      </p:tavLst>
                                    </p:anim>
                                    <p:anim calcmode="lin" valueType="num">
                                      <p:cBhvr>
                                        <p:cTn id="81" dur="1000" fill="hold"/>
                                        <p:tgtEl>
                                          <p:spTgt spid="74768"/>
                                        </p:tgtEl>
                                        <p:attrNameLst>
                                          <p:attrName>ppt_h</p:attrName>
                                        </p:attrNameLst>
                                      </p:cBhvr>
                                      <p:tavLst>
                                        <p:tav tm="0">
                                          <p:val>
                                            <p:strVal val="#ppt_h"/>
                                          </p:val>
                                        </p:tav>
                                        <p:tav tm="100000">
                                          <p:val>
                                            <p:strVal val="#ppt_h"/>
                                          </p:val>
                                        </p:tav>
                                      </p:tavLst>
                                    </p:anim>
                                    <p:animEffect transition="in" filter="fade">
                                      <p:cBhvr>
                                        <p:cTn id="82" dur="1000"/>
                                        <p:tgtEl>
                                          <p:spTgt spid="74768"/>
                                        </p:tgtEl>
                                      </p:cBhvr>
                                    </p:animEffect>
                                  </p:childTnLst>
                                  <p:subTnLst>
                                    <p:set>
                                      <p:cBhvr override="childStyle">
                                        <p:cTn dur="1" fill="hold" display="0" masterRel="sameClick" afterEffect="1">
                                          <p:stCondLst>
                                            <p:cond evt="end" delay="0">
                                              <p:tn val="78"/>
                                            </p:cond>
                                          </p:stCondLst>
                                        </p:cTn>
                                        <p:tgtEl>
                                          <p:spTgt spid="74768"/>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2" name="Large_clock_tick.wav"/>
                                        </p:tgtEl>
                                      </p:cMediaNode>
                                    </p:audio>
                                  </p:subTnLst>
                                </p:cTn>
                              </p:par>
                            </p:childTnLst>
                          </p:cTn>
                        </p:par>
                        <p:par>
                          <p:cTn id="83" fill="hold">
                            <p:stCondLst>
                              <p:cond delay="12000"/>
                            </p:stCondLst>
                            <p:childTnLst>
                              <p:par>
                                <p:cTn id="84" presetID="55" presetClass="entr" presetSubtype="0" fill="hold" grpId="0" nodeType="afterEffect">
                                  <p:stCondLst>
                                    <p:cond delay="0"/>
                                  </p:stCondLst>
                                  <p:childTnLst>
                                    <p:set>
                                      <p:cBhvr>
                                        <p:cTn id="85" dur="1" fill="hold">
                                          <p:stCondLst>
                                            <p:cond delay="0"/>
                                          </p:stCondLst>
                                        </p:cTn>
                                        <p:tgtEl>
                                          <p:spTgt spid="74769"/>
                                        </p:tgtEl>
                                        <p:attrNameLst>
                                          <p:attrName>style.visibility</p:attrName>
                                        </p:attrNameLst>
                                      </p:cBhvr>
                                      <p:to>
                                        <p:strVal val="visible"/>
                                      </p:to>
                                    </p:set>
                                    <p:anim calcmode="lin" valueType="num">
                                      <p:cBhvr>
                                        <p:cTn id="86" dur="1000" fill="hold"/>
                                        <p:tgtEl>
                                          <p:spTgt spid="74769"/>
                                        </p:tgtEl>
                                        <p:attrNameLst>
                                          <p:attrName>ppt_w</p:attrName>
                                        </p:attrNameLst>
                                      </p:cBhvr>
                                      <p:tavLst>
                                        <p:tav tm="0">
                                          <p:val>
                                            <p:strVal val="#ppt_w*0.70"/>
                                          </p:val>
                                        </p:tav>
                                        <p:tav tm="100000">
                                          <p:val>
                                            <p:strVal val="#ppt_w"/>
                                          </p:val>
                                        </p:tav>
                                      </p:tavLst>
                                    </p:anim>
                                    <p:anim calcmode="lin" valueType="num">
                                      <p:cBhvr>
                                        <p:cTn id="87" dur="1000" fill="hold"/>
                                        <p:tgtEl>
                                          <p:spTgt spid="74769"/>
                                        </p:tgtEl>
                                        <p:attrNameLst>
                                          <p:attrName>ppt_h</p:attrName>
                                        </p:attrNameLst>
                                      </p:cBhvr>
                                      <p:tavLst>
                                        <p:tav tm="0">
                                          <p:val>
                                            <p:strVal val="#ppt_h"/>
                                          </p:val>
                                        </p:tav>
                                        <p:tav tm="100000">
                                          <p:val>
                                            <p:strVal val="#ppt_h"/>
                                          </p:val>
                                        </p:tav>
                                      </p:tavLst>
                                    </p:anim>
                                    <p:animEffect transition="in" filter="fade">
                                      <p:cBhvr>
                                        <p:cTn id="88" dur="1000"/>
                                        <p:tgtEl>
                                          <p:spTgt spid="74769"/>
                                        </p:tgtEl>
                                      </p:cBhvr>
                                    </p:animEffect>
                                  </p:childTnLst>
                                  <p:subTnLst>
                                    <p:set>
                                      <p:cBhvr override="childStyle">
                                        <p:cTn dur="1" fill="hold" display="0" masterRel="sameClick" afterEffect="1">
                                          <p:stCondLst>
                                            <p:cond evt="end" delay="0">
                                              <p:tn val="84"/>
                                            </p:cond>
                                          </p:stCondLst>
                                        </p:cTn>
                                        <p:tgtEl>
                                          <p:spTgt spid="74769"/>
                                        </p:tgtEl>
                                        <p:attrNameLst>
                                          <p:attrName>style.visibility</p:attrName>
                                        </p:attrNameLst>
                                      </p:cBhvr>
                                      <p:to>
                                        <p:strVal val="hidden"/>
                                      </p:to>
                                    </p:set>
                                    <p:audio>
                                      <p:cMediaNode>
                                        <p:cTn display="0" masterRel="sameClick">
                                          <p:stCondLst>
                                            <p:cond evt="begin" delay="0">
                                              <p:tn val="84"/>
                                            </p:cond>
                                          </p:stCondLst>
                                          <p:endCondLst>
                                            <p:cond evt="onStopAudio" delay="0">
                                              <p:tgtEl>
                                                <p:sldTgt/>
                                              </p:tgtEl>
                                            </p:cond>
                                          </p:endCondLst>
                                        </p:cTn>
                                        <p:tgtEl>
                                          <p:sndTgt r:embed="rId2" name="Large_clock_tick.wav"/>
                                        </p:tgtEl>
                                      </p:cMediaNode>
                                    </p:audio>
                                  </p:subTnLst>
                                </p:cTn>
                              </p:par>
                            </p:childTnLst>
                          </p:cTn>
                        </p:par>
                        <p:par>
                          <p:cTn id="89" fill="hold">
                            <p:stCondLst>
                              <p:cond delay="13000"/>
                            </p:stCondLst>
                            <p:childTnLst>
                              <p:par>
                                <p:cTn id="90" presetID="55" presetClass="entr" presetSubtype="0" fill="hold" grpId="0" nodeType="afterEffect">
                                  <p:stCondLst>
                                    <p:cond delay="0"/>
                                  </p:stCondLst>
                                  <p:childTnLst>
                                    <p:set>
                                      <p:cBhvr>
                                        <p:cTn id="91" dur="1" fill="hold">
                                          <p:stCondLst>
                                            <p:cond delay="0"/>
                                          </p:stCondLst>
                                        </p:cTn>
                                        <p:tgtEl>
                                          <p:spTgt spid="74770"/>
                                        </p:tgtEl>
                                        <p:attrNameLst>
                                          <p:attrName>style.visibility</p:attrName>
                                        </p:attrNameLst>
                                      </p:cBhvr>
                                      <p:to>
                                        <p:strVal val="visible"/>
                                      </p:to>
                                    </p:set>
                                    <p:anim calcmode="lin" valueType="num">
                                      <p:cBhvr>
                                        <p:cTn id="92" dur="1000" fill="hold"/>
                                        <p:tgtEl>
                                          <p:spTgt spid="74770"/>
                                        </p:tgtEl>
                                        <p:attrNameLst>
                                          <p:attrName>ppt_w</p:attrName>
                                        </p:attrNameLst>
                                      </p:cBhvr>
                                      <p:tavLst>
                                        <p:tav tm="0">
                                          <p:val>
                                            <p:strVal val="#ppt_w*0.70"/>
                                          </p:val>
                                        </p:tav>
                                        <p:tav tm="100000">
                                          <p:val>
                                            <p:strVal val="#ppt_w"/>
                                          </p:val>
                                        </p:tav>
                                      </p:tavLst>
                                    </p:anim>
                                    <p:anim calcmode="lin" valueType="num">
                                      <p:cBhvr>
                                        <p:cTn id="93" dur="1000" fill="hold"/>
                                        <p:tgtEl>
                                          <p:spTgt spid="74770"/>
                                        </p:tgtEl>
                                        <p:attrNameLst>
                                          <p:attrName>ppt_h</p:attrName>
                                        </p:attrNameLst>
                                      </p:cBhvr>
                                      <p:tavLst>
                                        <p:tav tm="0">
                                          <p:val>
                                            <p:strVal val="#ppt_h"/>
                                          </p:val>
                                        </p:tav>
                                        <p:tav tm="100000">
                                          <p:val>
                                            <p:strVal val="#ppt_h"/>
                                          </p:val>
                                        </p:tav>
                                      </p:tavLst>
                                    </p:anim>
                                    <p:animEffect transition="in" filter="fade">
                                      <p:cBhvr>
                                        <p:cTn id="94" dur="1000"/>
                                        <p:tgtEl>
                                          <p:spTgt spid="74770"/>
                                        </p:tgtEl>
                                      </p:cBhvr>
                                    </p:animEffect>
                                  </p:childTnLst>
                                  <p:subTnLst>
                                    <p:set>
                                      <p:cBhvr override="childStyle">
                                        <p:cTn dur="1" fill="hold" display="0" masterRel="sameClick" afterEffect="1">
                                          <p:stCondLst>
                                            <p:cond evt="end" delay="0">
                                              <p:tn val="90"/>
                                            </p:cond>
                                          </p:stCondLst>
                                        </p:cTn>
                                        <p:tgtEl>
                                          <p:spTgt spid="74770"/>
                                        </p:tgtEl>
                                        <p:attrNameLst>
                                          <p:attrName>style.visibility</p:attrName>
                                        </p:attrNameLst>
                                      </p:cBhvr>
                                      <p:to>
                                        <p:strVal val="hidden"/>
                                      </p:to>
                                    </p:set>
                                    <p:audio>
                                      <p:cMediaNode>
                                        <p:cTn display="0" masterRel="sameClick">
                                          <p:stCondLst>
                                            <p:cond evt="begin" delay="0">
                                              <p:tn val="90"/>
                                            </p:cond>
                                          </p:stCondLst>
                                          <p:endCondLst>
                                            <p:cond evt="onStopAudio" delay="0">
                                              <p:tgtEl>
                                                <p:sldTgt/>
                                              </p:tgtEl>
                                            </p:cond>
                                          </p:endCondLst>
                                        </p:cTn>
                                        <p:tgtEl>
                                          <p:sndTgt r:embed="rId2" name="Large_clock_tick.wav"/>
                                        </p:tgtEl>
                                      </p:cMediaNode>
                                    </p:audio>
                                  </p:subTnLst>
                                </p:cTn>
                              </p:par>
                            </p:childTnLst>
                          </p:cTn>
                        </p:par>
                        <p:par>
                          <p:cTn id="95" fill="hold">
                            <p:stCondLst>
                              <p:cond delay="14000"/>
                            </p:stCondLst>
                            <p:childTnLst>
                              <p:par>
                                <p:cTn id="96" presetID="55" presetClass="entr" presetSubtype="0" fill="hold" grpId="0" nodeType="afterEffect">
                                  <p:stCondLst>
                                    <p:cond delay="0"/>
                                  </p:stCondLst>
                                  <p:childTnLst>
                                    <p:set>
                                      <p:cBhvr>
                                        <p:cTn id="97" dur="1" fill="hold">
                                          <p:stCondLst>
                                            <p:cond delay="0"/>
                                          </p:stCondLst>
                                        </p:cTn>
                                        <p:tgtEl>
                                          <p:spTgt spid="74771"/>
                                        </p:tgtEl>
                                        <p:attrNameLst>
                                          <p:attrName>style.visibility</p:attrName>
                                        </p:attrNameLst>
                                      </p:cBhvr>
                                      <p:to>
                                        <p:strVal val="visible"/>
                                      </p:to>
                                    </p:set>
                                    <p:anim calcmode="lin" valueType="num">
                                      <p:cBhvr>
                                        <p:cTn id="98" dur="1000" fill="hold"/>
                                        <p:tgtEl>
                                          <p:spTgt spid="74771"/>
                                        </p:tgtEl>
                                        <p:attrNameLst>
                                          <p:attrName>ppt_w</p:attrName>
                                        </p:attrNameLst>
                                      </p:cBhvr>
                                      <p:tavLst>
                                        <p:tav tm="0">
                                          <p:val>
                                            <p:strVal val="#ppt_w*0.70"/>
                                          </p:val>
                                        </p:tav>
                                        <p:tav tm="100000">
                                          <p:val>
                                            <p:strVal val="#ppt_w"/>
                                          </p:val>
                                        </p:tav>
                                      </p:tavLst>
                                    </p:anim>
                                    <p:anim calcmode="lin" valueType="num">
                                      <p:cBhvr>
                                        <p:cTn id="99" dur="1000" fill="hold"/>
                                        <p:tgtEl>
                                          <p:spTgt spid="74771"/>
                                        </p:tgtEl>
                                        <p:attrNameLst>
                                          <p:attrName>ppt_h</p:attrName>
                                        </p:attrNameLst>
                                      </p:cBhvr>
                                      <p:tavLst>
                                        <p:tav tm="0">
                                          <p:val>
                                            <p:strVal val="#ppt_h"/>
                                          </p:val>
                                        </p:tav>
                                        <p:tav tm="100000">
                                          <p:val>
                                            <p:strVal val="#ppt_h"/>
                                          </p:val>
                                        </p:tav>
                                      </p:tavLst>
                                    </p:anim>
                                    <p:animEffect transition="in" filter="fade">
                                      <p:cBhvr>
                                        <p:cTn id="100" dur="1000"/>
                                        <p:tgtEl>
                                          <p:spTgt spid="74771"/>
                                        </p:tgtEl>
                                      </p:cBhvr>
                                    </p:animEffect>
                                  </p:childTnLst>
                                  <p:subTnLst>
                                    <p:set>
                                      <p:cBhvr override="childStyle">
                                        <p:cTn dur="1" fill="hold" display="0" masterRel="sameClick" afterEffect="1">
                                          <p:stCondLst>
                                            <p:cond evt="end" delay="0">
                                              <p:tn val="96"/>
                                            </p:cond>
                                          </p:stCondLst>
                                        </p:cTn>
                                        <p:tgtEl>
                                          <p:spTgt spid="74771"/>
                                        </p:tgtEl>
                                        <p:attrNameLst>
                                          <p:attrName>style.visibility</p:attrName>
                                        </p:attrNameLst>
                                      </p:cBhvr>
                                      <p:to>
                                        <p:strVal val="hidden"/>
                                      </p:to>
                                    </p:set>
                                    <p:audio>
                                      <p:cMediaNode>
                                        <p:cTn display="0" masterRel="sameClick">
                                          <p:stCondLst>
                                            <p:cond evt="begin" delay="0">
                                              <p:tn val="96"/>
                                            </p:cond>
                                          </p:stCondLst>
                                          <p:endCondLst>
                                            <p:cond evt="onStopAudio" delay="0">
                                              <p:tgtEl>
                                                <p:sldTgt/>
                                              </p:tgtEl>
                                            </p:cond>
                                          </p:endCondLst>
                                        </p:cTn>
                                        <p:tgtEl>
                                          <p:sndTgt r:embed="rId2" name="Large_clock_tick.wav"/>
                                        </p:tgtEl>
                                      </p:cMediaNode>
                                    </p:audio>
                                  </p:subTnLst>
                                </p:cTn>
                              </p:par>
                            </p:childTnLst>
                          </p:cTn>
                        </p:par>
                        <p:par>
                          <p:cTn id="101" fill="hold">
                            <p:stCondLst>
                              <p:cond delay="15000"/>
                            </p:stCondLst>
                            <p:childTnLst>
                              <p:par>
                                <p:cTn id="102" presetID="55" presetClass="entr" presetSubtype="0" fill="hold" grpId="0" nodeType="afterEffect">
                                  <p:stCondLst>
                                    <p:cond delay="0"/>
                                  </p:stCondLst>
                                  <p:childTnLst>
                                    <p:set>
                                      <p:cBhvr>
                                        <p:cTn id="103" dur="1" fill="hold">
                                          <p:stCondLst>
                                            <p:cond delay="0"/>
                                          </p:stCondLst>
                                        </p:cTn>
                                        <p:tgtEl>
                                          <p:spTgt spid="74772"/>
                                        </p:tgtEl>
                                        <p:attrNameLst>
                                          <p:attrName>style.visibility</p:attrName>
                                        </p:attrNameLst>
                                      </p:cBhvr>
                                      <p:to>
                                        <p:strVal val="visible"/>
                                      </p:to>
                                    </p:set>
                                    <p:anim calcmode="lin" valueType="num">
                                      <p:cBhvr>
                                        <p:cTn id="104" dur="1000" fill="hold"/>
                                        <p:tgtEl>
                                          <p:spTgt spid="74772"/>
                                        </p:tgtEl>
                                        <p:attrNameLst>
                                          <p:attrName>ppt_w</p:attrName>
                                        </p:attrNameLst>
                                      </p:cBhvr>
                                      <p:tavLst>
                                        <p:tav tm="0">
                                          <p:val>
                                            <p:strVal val="#ppt_w*0.70"/>
                                          </p:val>
                                        </p:tav>
                                        <p:tav tm="100000">
                                          <p:val>
                                            <p:strVal val="#ppt_w"/>
                                          </p:val>
                                        </p:tav>
                                      </p:tavLst>
                                    </p:anim>
                                    <p:anim calcmode="lin" valueType="num">
                                      <p:cBhvr>
                                        <p:cTn id="105" dur="1000" fill="hold"/>
                                        <p:tgtEl>
                                          <p:spTgt spid="74772"/>
                                        </p:tgtEl>
                                        <p:attrNameLst>
                                          <p:attrName>ppt_h</p:attrName>
                                        </p:attrNameLst>
                                      </p:cBhvr>
                                      <p:tavLst>
                                        <p:tav tm="0">
                                          <p:val>
                                            <p:strVal val="#ppt_h"/>
                                          </p:val>
                                        </p:tav>
                                        <p:tav tm="100000">
                                          <p:val>
                                            <p:strVal val="#ppt_h"/>
                                          </p:val>
                                        </p:tav>
                                      </p:tavLst>
                                    </p:anim>
                                    <p:animEffect transition="in" filter="fade">
                                      <p:cBhvr>
                                        <p:cTn id="106" dur="1000"/>
                                        <p:tgtEl>
                                          <p:spTgt spid="74772"/>
                                        </p:tgtEl>
                                      </p:cBhvr>
                                    </p:animEffect>
                                  </p:childTnLst>
                                  <p:subTnLst>
                                    <p:set>
                                      <p:cBhvr override="childStyle">
                                        <p:cTn dur="1" fill="hold" display="0" masterRel="sameClick" afterEffect="1">
                                          <p:stCondLst>
                                            <p:cond evt="end" delay="0">
                                              <p:tn val="102"/>
                                            </p:cond>
                                          </p:stCondLst>
                                        </p:cTn>
                                        <p:tgtEl>
                                          <p:spTgt spid="74772"/>
                                        </p:tgtEl>
                                        <p:attrNameLst>
                                          <p:attrName>style.visibility</p:attrName>
                                        </p:attrNameLst>
                                      </p:cBhvr>
                                      <p:to>
                                        <p:strVal val="hidden"/>
                                      </p:to>
                                    </p:set>
                                    <p:audio>
                                      <p:cMediaNode>
                                        <p:cTn display="0" masterRel="sameClick">
                                          <p:stCondLst>
                                            <p:cond evt="begin" delay="0">
                                              <p:tn val="102"/>
                                            </p:cond>
                                          </p:stCondLst>
                                          <p:endCondLst>
                                            <p:cond evt="onStopAudio" delay="0">
                                              <p:tgtEl>
                                                <p:sldTgt/>
                                              </p:tgtEl>
                                            </p:cond>
                                          </p:endCondLst>
                                        </p:cTn>
                                        <p:tgtEl>
                                          <p:sndTgt r:embed="rId2" name="Large_clock_tick.wav"/>
                                        </p:tgtEl>
                                      </p:cMediaNode>
                                    </p:audio>
                                  </p:subTnLst>
                                </p:cTn>
                              </p:par>
                            </p:childTnLst>
                          </p:cTn>
                        </p:par>
                        <p:par>
                          <p:cTn id="107" fill="hold">
                            <p:stCondLst>
                              <p:cond delay="16000"/>
                            </p:stCondLst>
                            <p:childTnLst>
                              <p:par>
                                <p:cTn id="108" presetID="55" presetClass="entr" presetSubtype="0" fill="hold" grpId="0" nodeType="afterEffect">
                                  <p:stCondLst>
                                    <p:cond delay="0"/>
                                  </p:stCondLst>
                                  <p:childTnLst>
                                    <p:set>
                                      <p:cBhvr>
                                        <p:cTn id="109" dur="1" fill="hold">
                                          <p:stCondLst>
                                            <p:cond delay="0"/>
                                          </p:stCondLst>
                                        </p:cTn>
                                        <p:tgtEl>
                                          <p:spTgt spid="74773"/>
                                        </p:tgtEl>
                                        <p:attrNameLst>
                                          <p:attrName>style.visibility</p:attrName>
                                        </p:attrNameLst>
                                      </p:cBhvr>
                                      <p:to>
                                        <p:strVal val="visible"/>
                                      </p:to>
                                    </p:set>
                                    <p:anim calcmode="lin" valueType="num">
                                      <p:cBhvr>
                                        <p:cTn id="110" dur="1000" fill="hold"/>
                                        <p:tgtEl>
                                          <p:spTgt spid="74773"/>
                                        </p:tgtEl>
                                        <p:attrNameLst>
                                          <p:attrName>ppt_w</p:attrName>
                                        </p:attrNameLst>
                                      </p:cBhvr>
                                      <p:tavLst>
                                        <p:tav tm="0">
                                          <p:val>
                                            <p:strVal val="#ppt_w*0.70"/>
                                          </p:val>
                                        </p:tav>
                                        <p:tav tm="100000">
                                          <p:val>
                                            <p:strVal val="#ppt_w"/>
                                          </p:val>
                                        </p:tav>
                                      </p:tavLst>
                                    </p:anim>
                                    <p:anim calcmode="lin" valueType="num">
                                      <p:cBhvr>
                                        <p:cTn id="111" dur="1000" fill="hold"/>
                                        <p:tgtEl>
                                          <p:spTgt spid="74773"/>
                                        </p:tgtEl>
                                        <p:attrNameLst>
                                          <p:attrName>ppt_h</p:attrName>
                                        </p:attrNameLst>
                                      </p:cBhvr>
                                      <p:tavLst>
                                        <p:tav tm="0">
                                          <p:val>
                                            <p:strVal val="#ppt_h"/>
                                          </p:val>
                                        </p:tav>
                                        <p:tav tm="100000">
                                          <p:val>
                                            <p:strVal val="#ppt_h"/>
                                          </p:val>
                                        </p:tav>
                                      </p:tavLst>
                                    </p:anim>
                                    <p:animEffect transition="in" filter="fade">
                                      <p:cBhvr>
                                        <p:cTn id="112" dur="1000"/>
                                        <p:tgtEl>
                                          <p:spTgt spid="74773"/>
                                        </p:tgtEl>
                                      </p:cBhvr>
                                    </p:animEffect>
                                  </p:childTnLst>
                                  <p:subTnLst>
                                    <p:set>
                                      <p:cBhvr override="childStyle">
                                        <p:cTn dur="1" fill="hold" display="0" masterRel="sameClick" afterEffect="1">
                                          <p:stCondLst>
                                            <p:cond evt="end" delay="0">
                                              <p:tn val="108"/>
                                            </p:cond>
                                          </p:stCondLst>
                                        </p:cTn>
                                        <p:tgtEl>
                                          <p:spTgt spid="74773"/>
                                        </p:tgtEl>
                                        <p:attrNameLst>
                                          <p:attrName>style.visibility</p:attrName>
                                        </p:attrNameLst>
                                      </p:cBhvr>
                                      <p:to>
                                        <p:strVal val="hidden"/>
                                      </p:to>
                                    </p:set>
                                    <p:audio>
                                      <p:cMediaNode>
                                        <p:cTn display="0" masterRel="sameClick">
                                          <p:stCondLst>
                                            <p:cond evt="begin" delay="0">
                                              <p:tn val="108"/>
                                            </p:cond>
                                          </p:stCondLst>
                                          <p:endCondLst>
                                            <p:cond evt="onStopAudio" delay="0">
                                              <p:tgtEl>
                                                <p:sldTgt/>
                                              </p:tgtEl>
                                            </p:cond>
                                          </p:endCondLst>
                                        </p:cTn>
                                        <p:tgtEl>
                                          <p:sndTgt r:embed="rId2" name="Large_clock_tick.wav"/>
                                        </p:tgtEl>
                                      </p:cMediaNode>
                                    </p:audio>
                                  </p:subTnLst>
                                </p:cTn>
                              </p:par>
                            </p:childTnLst>
                          </p:cTn>
                        </p:par>
                        <p:par>
                          <p:cTn id="113" fill="hold">
                            <p:stCondLst>
                              <p:cond delay="17000"/>
                            </p:stCondLst>
                            <p:childTnLst>
                              <p:par>
                                <p:cTn id="114" presetID="55" presetClass="entr" presetSubtype="0" fill="hold" grpId="0" nodeType="afterEffect">
                                  <p:stCondLst>
                                    <p:cond delay="0"/>
                                  </p:stCondLst>
                                  <p:childTnLst>
                                    <p:set>
                                      <p:cBhvr>
                                        <p:cTn id="115" dur="1" fill="hold">
                                          <p:stCondLst>
                                            <p:cond delay="0"/>
                                          </p:stCondLst>
                                        </p:cTn>
                                        <p:tgtEl>
                                          <p:spTgt spid="74774"/>
                                        </p:tgtEl>
                                        <p:attrNameLst>
                                          <p:attrName>style.visibility</p:attrName>
                                        </p:attrNameLst>
                                      </p:cBhvr>
                                      <p:to>
                                        <p:strVal val="visible"/>
                                      </p:to>
                                    </p:set>
                                    <p:anim calcmode="lin" valueType="num">
                                      <p:cBhvr>
                                        <p:cTn id="116" dur="1000" fill="hold"/>
                                        <p:tgtEl>
                                          <p:spTgt spid="74774"/>
                                        </p:tgtEl>
                                        <p:attrNameLst>
                                          <p:attrName>ppt_w</p:attrName>
                                        </p:attrNameLst>
                                      </p:cBhvr>
                                      <p:tavLst>
                                        <p:tav tm="0">
                                          <p:val>
                                            <p:strVal val="#ppt_w*0.70"/>
                                          </p:val>
                                        </p:tav>
                                        <p:tav tm="100000">
                                          <p:val>
                                            <p:strVal val="#ppt_w"/>
                                          </p:val>
                                        </p:tav>
                                      </p:tavLst>
                                    </p:anim>
                                    <p:anim calcmode="lin" valueType="num">
                                      <p:cBhvr>
                                        <p:cTn id="117" dur="1000" fill="hold"/>
                                        <p:tgtEl>
                                          <p:spTgt spid="74774"/>
                                        </p:tgtEl>
                                        <p:attrNameLst>
                                          <p:attrName>ppt_h</p:attrName>
                                        </p:attrNameLst>
                                      </p:cBhvr>
                                      <p:tavLst>
                                        <p:tav tm="0">
                                          <p:val>
                                            <p:strVal val="#ppt_h"/>
                                          </p:val>
                                        </p:tav>
                                        <p:tav tm="100000">
                                          <p:val>
                                            <p:strVal val="#ppt_h"/>
                                          </p:val>
                                        </p:tav>
                                      </p:tavLst>
                                    </p:anim>
                                    <p:animEffect transition="in" filter="fade">
                                      <p:cBhvr>
                                        <p:cTn id="118" dur="1000"/>
                                        <p:tgtEl>
                                          <p:spTgt spid="74774"/>
                                        </p:tgtEl>
                                      </p:cBhvr>
                                    </p:animEffect>
                                  </p:childTnLst>
                                  <p:subTnLst>
                                    <p:set>
                                      <p:cBhvr override="childStyle">
                                        <p:cTn dur="1" fill="hold" display="0" masterRel="sameClick" afterEffect="1">
                                          <p:stCondLst>
                                            <p:cond evt="end" delay="0">
                                              <p:tn val="114"/>
                                            </p:cond>
                                          </p:stCondLst>
                                        </p:cTn>
                                        <p:tgtEl>
                                          <p:spTgt spid="74774"/>
                                        </p:tgtEl>
                                        <p:attrNameLst>
                                          <p:attrName>style.visibility</p:attrName>
                                        </p:attrNameLst>
                                      </p:cBhvr>
                                      <p:to>
                                        <p:strVal val="hidden"/>
                                      </p:to>
                                    </p:set>
                                    <p:audio>
                                      <p:cMediaNode>
                                        <p:cTn display="0" masterRel="sameClick">
                                          <p:stCondLst>
                                            <p:cond evt="begin" delay="0">
                                              <p:tn val="114"/>
                                            </p:cond>
                                          </p:stCondLst>
                                          <p:endCondLst>
                                            <p:cond evt="onStopAudio" delay="0">
                                              <p:tgtEl>
                                                <p:sldTgt/>
                                              </p:tgtEl>
                                            </p:cond>
                                          </p:endCondLst>
                                        </p:cTn>
                                        <p:tgtEl>
                                          <p:sndTgt r:embed="rId2" name="Large_clock_tick.wav"/>
                                        </p:tgtEl>
                                      </p:cMediaNode>
                                    </p:audio>
                                  </p:subTnLst>
                                </p:cTn>
                              </p:par>
                            </p:childTnLst>
                          </p:cTn>
                        </p:par>
                        <p:par>
                          <p:cTn id="119" fill="hold">
                            <p:stCondLst>
                              <p:cond delay="18000"/>
                            </p:stCondLst>
                            <p:childTnLst>
                              <p:par>
                                <p:cTn id="120" presetID="55" presetClass="entr" presetSubtype="0" fill="hold" grpId="0" nodeType="afterEffect">
                                  <p:stCondLst>
                                    <p:cond delay="0"/>
                                  </p:stCondLst>
                                  <p:childTnLst>
                                    <p:set>
                                      <p:cBhvr>
                                        <p:cTn id="121" dur="1" fill="hold">
                                          <p:stCondLst>
                                            <p:cond delay="0"/>
                                          </p:stCondLst>
                                        </p:cTn>
                                        <p:tgtEl>
                                          <p:spTgt spid="74775"/>
                                        </p:tgtEl>
                                        <p:attrNameLst>
                                          <p:attrName>style.visibility</p:attrName>
                                        </p:attrNameLst>
                                      </p:cBhvr>
                                      <p:to>
                                        <p:strVal val="visible"/>
                                      </p:to>
                                    </p:set>
                                    <p:anim calcmode="lin" valueType="num">
                                      <p:cBhvr>
                                        <p:cTn id="122" dur="1000" fill="hold"/>
                                        <p:tgtEl>
                                          <p:spTgt spid="74775"/>
                                        </p:tgtEl>
                                        <p:attrNameLst>
                                          <p:attrName>ppt_w</p:attrName>
                                        </p:attrNameLst>
                                      </p:cBhvr>
                                      <p:tavLst>
                                        <p:tav tm="0">
                                          <p:val>
                                            <p:strVal val="#ppt_w*0.70"/>
                                          </p:val>
                                        </p:tav>
                                        <p:tav tm="100000">
                                          <p:val>
                                            <p:strVal val="#ppt_w"/>
                                          </p:val>
                                        </p:tav>
                                      </p:tavLst>
                                    </p:anim>
                                    <p:anim calcmode="lin" valueType="num">
                                      <p:cBhvr>
                                        <p:cTn id="123" dur="1000" fill="hold"/>
                                        <p:tgtEl>
                                          <p:spTgt spid="74775"/>
                                        </p:tgtEl>
                                        <p:attrNameLst>
                                          <p:attrName>ppt_h</p:attrName>
                                        </p:attrNameLst>
                                      </p:cBhvr>
                                      <p:tavLst>
                                        <p:tav tm="0">
                                          <p:val>
                                            <p:strVal val="#ppt_h"/>
                                          </p:val>
                                        </p:tav>
                                        <p:tav tm="100000">
                                          <p:val>
                                            <p:strVal val="#ppt_h"/>
                                          </p:val>
                                        </p:tav>
                                      </p:tavLst>
                                    </p:anim>
                                    <p:animEffect transition="in" filter="fade">
                                      <p:cBhvr>
                                        <p:cTn id="124" dur="1000"/>
                                        <p:tgtEl>
                                          <p:spTgt spid="74775"/>
                                        </p:tgtEl>
                                      </p:cBhvr>
                                    </p:animEffect>
                                  </p:childTnLst>
                                  <p:subTnLst>
                                    <p:set>
                                      <p:cBhvr override="childStyle">
                                        <p:cTn dur="1" fill="hold" display="0" masterRel="sameClick" afterEffect="1">
                                          <p:stCondLst>
                                            <p:cond evt="end" delay="0">
                                              <p:tn val="120"/>
                                            </p:cond>
                                          </p:stCondLst>
                                        </p:cTn>
                                        <p:tgtEl>
                                          <p:spTgt spid="74775"/>
                                        </p:tgtEl>
                                        <p:attrNameLst>
                                          <p:attrName>style.visibility</p:attrName>
                                        </p:attrNameLst>
                                      </p:cBhvr>
                                      <p:to>
                                        <p:strVal val="hidden"/>
                                      </p:to>
                                    </p:set>
                                    <p:audio>
                                      <p:cMediaNode>
                                        <p:cTn display="0" masterRel="sameClick">
                                          <p:stCondLst>
                                            <p:cond evt="begin" delay="0">
                                              <p:tn val="120"/>
                                            </p:cond>
                                          </p:stCondLst>
                                          <p:endCondLst>
                                            <p:cond evt="onStopAudio" delay="0">
                                              <p:tgtEl>
                                                <p:sldTgt/>
                                              </p:tgtEl>
                                            </p:cond>
                                          </p:endCondLst>
                                        </p:cTn>
                                        <p:tgtEl>
                                          <p:sndTgt r:embed="rId2" name="Large_clock_tick.wav"/>
                                        </p:tgtEl>
                                      </p:cMediaNode>
                                    </p:audio>
                                  </p:subTnLst>
                                </p:cTn>
                              </p:par>
                            </p:childTnLst>
                          </p:cTn>
                        </p:par>
                        <p:par>
                          <p:cTn id="125" fill="hold">
                            <p:stCondLst>
                              <p:cond delay="19000"/>
                            </p:stCondLst>
                            <p:childTnLst>
                              <p:par>
                                <p:cTn id="126" presetID="55" presetClass="entr" presetSubtype="0" fill="hold" grpId="0" nodeType="afterEffect">
                                  <p:stCondLst>
                                    <p:cond delay="0"/>
                                  </p:stCondLst>
                                  <p:childTnLst>
                                    <p:set>
                                      <p:cBhvr>
                                        <p:cTn id="127" dur="1" fill="hold">
                                          <p:stCondLst>
                                            <p:cond delay="0"/>
                                          </p:stCondLst>
                                        </p:cTn>
                                        <p:tgtEl>
                                          <p:spTgt spid="74776"/>
                                        </p:tgtEl>
                                        <p:attrNameLst>
                                          <p:attrName>style.visibility</p:attrName>
                                        </p:attrNameLst>
                                      </p:cBhvr>
                                      <p:to>
                                        <p:strVal val="visible"/>
                                      </p:to>
                                    </p:set>
                                    <p:anim calcmode="lin" valueType="num">
                                      <p:cBhvr>
                                        <p:cTn id="128" dur="1000" fill="hold"/>
                                        <p:tgtEl>
                                          <p:spTgt spid="74776"/>
                                        </p:tgtEl>
                                        <p:attrNameLst>
                                          <p:attrName>ppt_w</p:attrName>
                                        </p:attrNameLst>
                                      </p:cBhvr>
                                      <p:tavLst>
                                        <p:tav tm="0">
                                          <p:val>
                                            <p:strVal val="#ppt_w*0.70"/>
                                          </p:val>
                                        </p:tav>
                                        <p:tav tm="100000">
                                          <p:val>
                                            <p:strVal val="#ppt_w"/>
                                          </p:val>
                                        </p:tav>
                                      </p:tavLst>
                                    </p:anim>
                                    <p:anim calcmode="lin" valueType="num">
                                      <p:cBhvr>
                                        <p:cTn id="129" dur="1000" fill="hold"/>
                                        <p:tgtEl>
                                          <p:spTgt spid="74776"/>
                                        </p:tgtEl>
                                        <p:attrNameLst>
                                          <p:attrName>ppt_h</p:attrName>
                                        </p:attrNameLst>
                                      </p:cBhvr>
                                      <p:tavLst>
                                        <p:tav tm="0">
                                          <p:val>
                                            <p:strVal val="#ppt_h"/>
                                          </p:val>
                                        </p:tav>
                                        <p:tav tm="100000">
                                          <p:val>
                                            <p:strVal val="#ppt_h"/>
                                          </p:val>
                                        </p:tav>
                                      </p:tavLst>
                                    </p:anim>
                                    <p:animEffect transition="in" filter="fade">
                                      <p:cBhvr>
                                        <p:cTn id="130" dur="1000"/>
                                        <p:tgtEl>
                                          <p:spTgt spid="74776"/>
                                        </p:tgtEl>
                                      </p:cBhvr>
                                    </p:animEffect>
                                  </p:childTnLst>
                                  <p:subTnLst>
                                    <p:set>
                                      <p:cBhvr override="childStyle">
                                        <p:cTn dur="1" fill="hold" display="0" masterRel="sameClick" afterEffect="1">
                                          <p:stCondLst>
                                            <p:cond evt="end" delay="0">
                                              <p:tn val="126"/>
                                            </p:cond>
                                          </p:stCondLst>
                                        </p:cTn>
                                        <p:tgtEl>
                                          <p:spTgt spid="74776"/>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2" name="Large_clock_tick.wav"/>
                                        </p:tgtEl>
                                      </p:cMediaNode>
                                    </p:audio>
                                  </p:subTnLst>
                                </p:cTn>
                              </p:par>
                            </p:childTnLst>
                          </p:cTn>
                        </p:par>
                        <p:par>
                          <p:cTn id="131" fill="hold">
                            <p:stCondLst>
                              <p:cond delay="20000"/>
                            </p:stCondLst>
                            <p:childTnLst>
                              <p:par>
                                <p:cTn id="132" presetID="55" presetClass="entr" presetSubtype="0" fill="hold" grpId="0" nodeType="afterEffect">
                                  <p:stCondLst>
                                    <p:cond delay="0"/>
                                  </p:stCondLst>
                                  <p:childTnLst>
                                    <p:set>
                                      <p:cBhvr>
                                        <p:cTn id="133" dur="1" fill="hold">
                                          <p:stCondLst>
                                            <p:cond delay="0"/>
                                          </p:stCondLst>
                                        </p:cTn>
                                        <p:tgtEl>
                                          <p:spTgt spid="74777"/>
                                        </p:tgtEl>
                                        <p:attrNameLst>
                                          <p:attrName>style.visibility</p:attrName>
                                        </p:attrNameLst>
                                      </p:cBhvr>
                                      <p:to>
                                        <p:strVal val="visible"/>
                                      </p:to>
                                    </p:set>
                                    <p:anim calcmode="lin" valueType="num">
                                      <p:cBhvr>
                                        <p:cTn id="134" dur="3000" fill="hold"/>
                                        <p:tgtEl>
                                          <p:spTgt spid="74777"/>
                                        </p:tgtEl>
                                        <p:attrNameLst>
                                          <p:attrName>ppt_w</p:attrName>
                                        </p:attrNameLst>
                                      </p:cBhvr>
                                      <p:tavLst>
                                        <p:tav tm="0">
                                          <p:val>
                                            <p:strVal val="#ppt_w*0.70"/>
                                          </p:val>
                                        </p:tav>
                                        <p:tav tm="100000">
                                          <p:val>
                                            <p:strVal val="#ppt_w"/>
                                          </p:val>
                                        </p:tav>
                                      </p:tavLst>
                                    </p:anim>
                                    <p:anim calcmode="lin" valueType="num">
                                      <p:cBhvr>
                                        <p:cTn id="135" dur="3000" fill="hold"/>
                                        <p:tgtEl>
                                          <p:spTgt spid="74777"/>
                                        </p:tgtEl>
                                        <p:attrNameLst>
                                          <p:attrName>ppt_h</p:attrName>
                                        </p:attrNameLst>
                                      </p:cBhvr>
                                      <p:tavLst>
                                        <p:tav tm="0">
                                          <p:val>
                                            <p:strVal val="#ppt_h"/>
                                          </p:val>
                                        </p:tav>
                                        <p:tav tm="100000">
                                          <p:val>
                                            <p:strVal val="#ppt_h"/>
                                          </p:val>
                                        </p:tav>
                                      </p:tavLst>
                                    </p:anim>
                                    <p:animEffect transition="in" filter="fade">
                                      <p:cBhvr>
                                        <p:cTn id="136" dur="3000"/>
                                        <p:tgtEl>
                                          <p:spTgt spid="74777"/>
                                        </p:tgtEl>
                                      </p:cBhvr>
                                    </p:animEffect>
                                  </p:childTnLst>
                                  <p:subTnLst>
                                    <p:audio>
                                      <p:cMediaNode>
                                        <p:cTn display="0" masterRel="sameClick">
                                          <p:stCondLst>
                                            <p:cond evt="begin" delay="0">
                                              <p:tn val="132"/>
                                            </p:cond>
                                          </p:stCondLst>
                                          <p:endCondLst>
                                            <p:cond evt="onStopAudio" delay="0">
                                              <p:tgtEl>
                                                <p:sldTgt/>
                                              </p:tgtEl>
                                            </p:cond>
                                          </p:endCondLst>
                                        </p:cTn>
                                        <p:tgtEl>
                                          <p:sndTgt r:embed="rId3" name="china_cymbal_gong2.wav"/>
                                        </p:tgtEl>
                                      </p:cMediaNode>
                                    </p:audio>
                                  </p:subTnLst>
                                </p:cTn>
                              </p:par>
                              <p:par>
                                <p:cTn id="137" presetID="1" presetClass="exit" presetSubtype="0" fill="hold" grpId="1" nodeType="withEffect">
                                  <p:stCondLst>
                                    <p:cond delay="0"/>
                                  </p:stCondLst>
                                  <p:childTnLst>
                                    <p:set>
                                      <p:cBhvr>
                                        <p:cTn id="138" dur="1" fill="hold">
                                          <p:stCondLst>
                                            <p:cond delay="0"/>
                                          </p:stCondLst>
                                        </p:cTn>
                                        <p:tgtEl>
                                          <p:spTgt spid="74755"/>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p:bldP spid="74755" grpId="1"/>
      <p:bldP spid="74756" grpId="0"/>
      <p:bldP spid="74757" grpId="0"/>
      <p:bldP spid="74758" grpId="0"/>
      <p:bldP spid="74759" grpId="0"/>
      <p:bldP spid="74760" grpId="0"/>
      <p:bldP spid="74761" grpId="0"/>
      <p:bldP spid="74762" grpId="0"/>
      <p:bldP spid="74763" grpId="0"/>
      <p:bldP spid="74764" grpId="0"/>
      <p:bldP spid="74765" grpId="0"/>
      <p:bldP spid="74766" grpId="0"/>
      <p:bldP spid="74767" grpId="0"/>
      <p:bldP spid="74768" grpId="0"/>
      <p:bldP spid="74769" grpId="0"/>
      <p:bldP spid="74770" grpId="0"/>
      <p:bldP spid="74771" grpId="0"/>
      <p:bldP spid="74772" grpId="0"/>
      <p:bldP spid="74773" grpId="0"/>
      <p:bldP spid="74774" grpId="0"/>
      <p:bldP spid="74775" grpId="0"/>
      <p:bldP spid="74776" grpId="0"/>
      <p:bldP spid="747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95536" y="1085914"/>
            <a:ext cx="835292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000" i="1" dirty="0">
                <a:latin typeface="+mj-lt"/>
              </a:rPr>
              <a:t>Answer: </a:t>
            </a:r>
            <a:r>
              <a:rPr lang="en-AU" sz="3000" dirty="0">
                <a:latin typeface="+mj-lt"/>
              </a:rPr>
              <a:t>Since Australia has a simple layout with lots of straight line borders only </a:t>
            </a:r>
            <a:r>
              <a:rPr lang="en-AU" sz="3000" b="1" dirty="0">
                <a:latin typeface="+mj-lt"/>
              </a:rPr>
              <a:t>three colours </a:t>
            </a:r>
            <a:r>
              <a:rPr lang="en-AU" sz="3000" dirty="0">
                <a:latin typeface="+mj-lt"/>
              </a:rPr>
              <a:t>are needed…</a:t>
            </a:r>
          </a:p>
          <a:p>
            <a:pPr eaLnBrk="1" hangingPunct="1"/>
            <a:endParaRPr lang="en-AU" sz="3000" dirty="0">
              <a:latin typeface="+mj-lt"/>
            </a:endParaRPr>
          </a:p>
          <a:p>
            <a:pPr eaLnBrk="1" hangingPunct="1"/>
            <a:endParaRPr lang="en-AU" sz="3000" dirty="0">
              <a:latin typeface="+mj-lt"/>
            </a:endParaRPr>
          </a:p>
          <a:p>
            <a:pPr eaLnBrk="1" hangingPunct="1"/>
            <a:endParaRPr lang="en-AU" sz="3000" dirty="0">
              <a:latin typeface="+mj-lt"/>
            </a:endParaRPr>
          </a:p>
          <a:p>
            <a:pPr eaLnBrk="1" hangingPunct="1"/>
            <a:endParaRPr lang="en-AU" sz="3000" dirty="0">
              <a:latin typeface="+mj-lt"/>
            </a:endParaRPr>
          </a:p>
          <a:p>
            <a:pPr eaLnBrk="1" hangingPunct="1"/>
            <a:endParaRPr lang="en-AU" sz="3000" dirty="0">
              <a:latin typeface="+mj-lt"/>
            </a:endParaRPr>
          </a:p>
          <a:p>
            <a:pPr eaLnBrk="1" hangingPunct="1"/>
            <a:endParaRPr lang="en-AU" sz="3000" dirty="0">
              <a:latin typeface="+mj-lt"/>
            </a:endParaRPr>
          </a:p>
          <a:p>
            <a:pPr eaLnBrk="1" hangingPunct="1"/>
            <a:endParaRPr lang="en-AU" sz="3000" dirty="0">
              <a:latin typeface="+mj-lt"/>
            </a:endParaRPr>
          </a:p>
          <a:p>
            <a:pPr eaLnBrk="1" hangingPunct="1"/>
            <a:r>
              <a:rPr lang="en-AU" sz="3000" dirty="0">
                <a:latin typeface="+mj-lt"/>
              </a:rPr>
              <a:t>… a more complex example with four colours is on the next slide</a:t>
            </a:r>
            <a:endParaRPr lang="en-AU" sz="3000" i="1" dirty="0">
              <a:latin typeface="+mj-lt"/>
            </a:endParaRPr>
          </a:p>
        </p:txBody>
      </p:sp>
      <p:sp>
        <p:nvSpPr>
          <p:cNvPr id="3" name="Text Box 4"/>
          <p:cNvSpPr txBox="1">
            <a:spLocks noChangeArrowheads="1"/>
          </p:cNvSpPr>
          <p:nvPr/>
        </p:nvSpPr>
        <p:spPr bwMode="auto">
          <a:xfrm>
            <a:off x="971600" y="332656"/>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pic>
        <p:nvPicPr>
          <p:cNvPr id="6" name="Picture 5">
            <a:extLst>
              <a:ext uri="{FF2B5EF4-FFF2-40B4-BE49-F238E27FC236}">
                <a16:creationId xmlns:a16="http://schemas.microsoft.com/office/drawing/2014/main" id="{4B1653B5-2F2B-4B6D-8317-56BA24E9ABEA}"/>
              </a:ext>
            </a:extLst>
          </p:cNvPr>
          <p:cNvPicPr>
            <a:picLocks noChangeAspect="1"/>
          </p:cNvPicPr>
          <p:nvPr/>
        </p:nvPicPr>
        <p:blipFill>
          <a:blip r:embed="rId2"/>
          <a:stretch>
            <a:fillRect/>
          </a:stretch>
        </p:blipFill>
        <p:spPr>
          <a:xfrm>
            <a:off x="1979712" y="2246241"/>
            <a:ext cx="5184576" cy="3525845"/>
          </a:xfrm>
          <a:prstGeom prst="rect">
            <a:avLst/>
          </a:prstGeom>
        </p:spPr>
      </p:pic>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971550" y="620713"/>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pic>
        <p:nvPicPr>
          <p:cNvPr id="2" name="Picture 1">
            <a:extLst>
              <a:ext uri="{FF2B5EF4-FFF2-40B4-BE49-F238E27FC236}">
                <a16:creationId xmlns:a16="http://schemas.microsoft.com/office/drawing/2014/main" id="{CF02EEDE-C3D7-4206-B025-DDAEEC7A3A64}"/>
              </a:ext>
            </a:extLst>
          </p:cNvPr>
          <p:cNvPicPr>
            <a:picLocks noChangeAspect="1"/>
          </p:cNvPicPr>
          <p:nvPr/>
        </p:nvPicPr>
        <p:blipFill>
          <a:blip r:embed="rId2"/>
          <a:stretch>
            <a:fillRect/>
          </a:stretch>
        </p:blipFill>
        <p:spPr>
          <a:xfrm>
            <a:off x="1992789" y="1615638"/>
            <a:ext cx="5518411" cy="3408984"/>
          </a:xfrm>
          <a:prstGeom prst="rect">
            <a:avLst/>
          </a:prstGeom>
        </p:spPr>
      </p:pic>
      <p:sp>
        <p:nvSpPr>
          <p:cNvPr id="4" name="TextBox 3">
            <a:extLst>
              <a:ext uri="{FF2B5EF4-FFF2-40B4-BE49-F238E27FC236}">
                <a16:creationId xmlns:a16="http://schemas.microsoft.com/office/drawing/2014/main" id="{641AD432-A828-4437-9627-FCF3509E4589}"/>
              </a:ext>
            </a:extLst>
          </p:cNvPr>
          <p:cNvSpPr txBox="1"/>
          <p:nvPr/>
        </p:nvSpPr>
        <p:spPr>
          <a:xfrm>
            <a:off x="971550" y="5373216"/>
            <a:ext cx="7272858" cy="1015663"/>
          </a:xfrm>
          <a:prstGeom prst="rect">
            <a:avLst/>
          </a:prstGeom>
          <a:noFill/>
        </p:spPr>
        <p:txBody>
          <a:bodyPr wrap="square" rtlCol="0">
            <a:spAutoFit/>
          </a:bodyPr>
          <a:lstStyle/>
          <a:p>
            <a:pPr algn="ctr"/>
            <a:r>
              <a:rPr lang="en-AU" sz="2000" dirty="0"/>
              <a:t>The four-colour map theorem states that any ‘map’ can be colour coded using no more than four colours without adjacent areas being in the same colour ….</a:t>
            </a:r>
            <a:endParaRPr lang="en-GB" sz="2000" dirty="0"/>
          </a:p>
        </p:txBody>
      </p:sp>
    </p:spTree>
    <p:extLst>
      <p:ext uri="{BB962C8B-B14F-4D97-AF65-F5344CB8AC3E}">
        <p14:creationId xmlns:p14="http://schemas.microsoft.com/office/powerpoint/2010/main" val="343839607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ChangeArrowheads="1"/>
          </p:cNvSpPr>
          <p:nvPr/>
        </p:nvSpPr>
        <p:spPr bwMode="auto">
          <a:xfrm>
            <a:off x="539552" y="1103840"/>
            <a:ext cx="7776864"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spcAft>
                <a:spcPts val="1200"/>
              </a:spcAft>
            </a:pPr>
            <a:r>
              <a:rPr lang="en-AU" sz="3200" b="1" dirty="0"/>
              <a:t>Question 2</a:t>
            </a:r>
          </a:p>
          <a:p>
            <a:pPr>
              <a:spcAft>
                <a:spcPts val="1200"/>
              </a:spcAft>
            </a:pPr>
            <a:r>
              <a:rPr lang="en-AU" sz="3000" dirty="0"/>
              <a:t>What are the names of the two geometric shapes used to make a modern soccer ball (imagine the ball is opened and flattened out) ….</a:t>
            </a:r>
          </a:p>
          <a:p>
            <a:pPr>
              <a:spcAft>
                <a:spcPts val="1200"/>
              </a:spcAft>
            </a:pPr>
            <a:endParaRPr lang="en-AU" sz="3000" i="1" dirty="0"/>
          </a:p>
          <a:p>
            <a:pPr>
              <a:spcAft>
                <a:spcPts val="1200"/>
              </a:spcAft>
            </a:pPr>
            <a:endParaRPr lang="en-AU" sz="3000" i="1" dirty="0"/>
          </a:p>
        </p:txBody>
      </p:sp>
      <p:sp>
        <p:nvSpPr>
          <p:cNvPr id="76804" name="Rectangle 4"/>
          <p:cNvSpPr>
            <a:spLocks noChangeArrowheads="1"/>
          </p:cNvSpPr>
          <p:nvPr/>
        </p:nvSpPr>
        <p:spPr bwMode="auto">
          <a:xfrm>
            <a:off x="1331640" y="2417956"/>
            <a:ext cx="67627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3600" dirty="0"/>
              <a:t>Click to see the second question</a:t>
            </a:r>
          </a:p>
          <a:p>
            <a:r>
              <a:rPr lang="en-US" sz="3600" dirty="0"/>
              <a:t>and click again to start the timer.</a:t>
            </a:r>
          </a:p>
          <a:p>
            <a:endParaRPr lang="en-US" sz="3600" dirty="0"/>
          </a:p>
          <a:p>
            <a:r>
              <a:rPr lang="en-AU" sz="3200" dirty="0">
                <a:solidFill>
                  <a:srgbClr val="990000"/>
                </a:solidFill>
              </a:rPr>
              <a:t>You have 20 seconds…</a:t>
            </a:r>
          </a:p>
        </p:txBody>
      </p:sp>
      <p:sp>
        <p:nvSpPr>
          <p:cNvPr id="76805" name="Text Box 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76806" name="Text Box 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76807" name="Text Box 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76808" name="Text Box 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76809" name="Text Box 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76810" name="Text Box 1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76811" name="Text Box 1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76812" name="Text Box 1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76813" name="Text Box 1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76814" name="Text Box 1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76815" name="Text Box 1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76816" name="Text Box 1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76817" name="Text Box 1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76818" name="Text Box 1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76819" name="Text Box 1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76820" name="Text Box 2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76821" name="Text Box 2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76822" name="Text Box 2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76823" name="Text Box 2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76824" name="Text Box 2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76825" name="Text Box 25"/>
          <p:cNvSpPr txBox="1">
            <a:spLocks noChangeArrowheads="1"/>
          </p:cNvSpPr>
          <p:nvPr/>
        </p:nvSpPr>
        <p:spPr bwMode="auto">
          <a:xfrm>
            <a:off x="852522" y="2373465"/>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6" name="Text Box 4"/>
          <p:cNvSpPr txBox="1">
            <a:spLocks noChangeArrowheads="1"/>
          </p:cNvSpPr>
          <p:nvPr/>
        </p:nvSpPr>
        <p:spPr bwMode="auto">
          <a:xfrm>
            <a:off x="827584" y="334397"/>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pic>
        <p:nvPicPr>
          <p:cNvPr id="3" name="Picture 2">
            <a:extLst>
              <a:ext uri="{FF2B5EF4-FFF2-40B4-BE49-F238E27FC236}">
                <a16:creationId xmlns:a16="http://schemas.microsoft.com/office/drawing/2014/main" id="{026DB8E2-F2E0-4D9D-81C8-45650E950EE1}"/>
              </a:ext>
            </a:extLst>
          </p:cNvPr>
          <p:cNvPicPr>
            <a:picLocks noChangeAspect="1"/>
          </p:cNvPicPr>
          <p:nvPr/>
        </p:nvPicPr>
        <p:blipFill>
          <a:blip r:embed="rId4"/>
          <a:stretch>
            <a:fillRect/>
          </a:stretch>
        </p:blipFill>
        <p:spPr>
          <a:xfrm>
            <a:off x="2576666" y="3595032"/>
            <a:ext cx="3124200" cy="31146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680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76803"/>
                                        </p:tgtEl>
                                        <p:attrNameLst>
                                          <p:attrName>style.visibility</p:attrName>
                                        </p:attrNameLst>
                                      </p:cBhvr>
                                      <p:to>
                                        <p:strVal val="visible"/>
                                      </p:to>
                                    </p:set>
                                  </p:childTnLst>
                                </p:cTn>
                              </p:par>
                            </p:childTnLst>
                          </p:cTn>
                        </p:par>
                      </p:childTnLst>
                    </p:cTn>
                  </p:par>
                  <p:par>
                    <p:cTn id="12" fill="hold">
                      <p:stCondLst>
                        <p:cond delay="indefinite"/>
                      </p:stCondLst>
                      <p:childTnLst>
                        <p:par>
                          <p:cTn id="13" fill="hold" nodeType="afterGroup">
                            <p:stCondLst>
                              <p:cond delay="0"/>
                            </p:stCondLst>
                            <p:childTnLst>
                              <p:par>
                                <p:cTn id="14" presetID="55" presetClass="entr" presetSubtype="0" fill="hold" grpId="0" nodeType="clickEffect">
                                  <p:stCondLst>
                                    <p:cond delay="0"/>
                                  </p:stCondLst>
                                  <p:childTnLst>
                                    <p:set>
                                      <p:cBhvr>
                                        <p:cTn id="15" dur="1" fill="hold">
                                          <p:stCondLst>
                                            <p:cond delay="0"/>
                                          </p:stCondLst>
                                        </p:cTn>
                                        <p:tgtEl>
                                          <p:spTgt spid="76805"/>
                                        </p:tgtEl>
                                        <p:attrNameLst>
                                          <p:attrName>style.visibility</p:attrName>
                                        </p:attrNameLst>
                                      </p:cBhvr>
                                      <p:to>
                                        <p:strVal val="visible"/>
                                      </p:to>
                                    </p:set>
                                    <p:anim calcmode="lin" valueType="num">
                                      <p:cBhvr>
                                        <p:cTn id="16" dur="1000" fill="hold"/>
                                        <p:tgtEl>
                                          <p:spTgt spid="76805"/>
                                        </p:tgtEl>
                                        <p:attrNameLst>
                                          <p:attrName>ppt_w</p:attrName>
                                        </p:attrNameLst>
                                      </p:cBhvr>
                                      <p:tavLst>
                                        <p:tav tm="0">
                                          <p:val>
                                            <p:strVal val="#ppt_w*0.70"/>
                                          </p:val>
                                        </p:tav>
                                        <p:tav tm="100000">
                                          <p:val>
                                            <p:strVal val="#ppt_w"/>
                                          </p:val>
                                        </p:tav>
                                      </p:tavLst>
                                    </p:anim>
                                    <p:anim calcmode="lin" valueType="num">
                                      <p:cBhvr>
                                        <p:cTn id="17" dur="1000" fill="hold"/>
                                        <p:tgtEl>
                                          <p:spTgt spid="76805"/>
                                        </p:tgtEl>
                                        <p:attrNameLst>
                                          <p:attrName>ppt_h</p:attrName>
                                        </p:attrNameLst>
                                      </p:cBhvr>
                                      <p:tavLst>
                                        <p:tav tm="0">
                                          <p:val>
                                            <p:strVal val="#ppt_h"/>
                                          </p:val>
                                        </p:tav>
                                        <p:tav tm="100000">
                                          <p:val>
                                            <p:strVal val="#ppt_h"/>
                                          </p:val>
                                        </p:tav>
                                      </p:tavLst>
                                    </p:anim>
                                    <p:animEffect transition="in" filter="fade">
                                      <p:cBhvr>
                                        <p:cTn id="18" dur="1000"/>
                                        <p:tgtEl>
                                          <p:spTgt spid="76805"/>
                                        </p:tgtEl>
                                      </p:cBhvr>
                                    </p:animEffect>
                                  </p:childTnLst>
                                  <p:subTnLst>
                                    <p:set>
                                      <p:cBhvr override="childStyle">
                                        <p:cTn dur="1" fill="hold" display="0" masterRel="sameClick" afterEffect="1">
                                          <p:stCondLst>
                                            <p:cond evt="end" delay="0">
                                              <p:tn val="14"/>
                                            </p:cond>
                                          </p:stCondLst>
                                        </p:cTn>
                                        <p:tgtEl>
                                          <p:spTgt spid="76805"/>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2" name="Large_clock_tick.wav"/>
                                        </p:tgtEl>
                                      </p:cMediaNode>
                                    </p:audio>
                                  </p:subTnLst>
                                </p:cTn>
                              </p:par>
                            </p:childTnLst>
                          </p:cTn>
                        </p:par>
                        <p:par>
                          <p:cTn id="19" fill="hold" nodeType="afterGroup">
                            <p:stCondLst>
                              <p:cond delay="1000"/>
                            </p:stCondLst>
                            <p:childTnLst>
                              <p:par>
                                <p:cTn id="20" presetID="55" presetClass="entr" presetSubtype="0" fill="hold" grpId="0" nodeType="afterEffect">
                                  <p:stCondLst>
                                    <p:cond delay="0"/>
                                  </p:stCondLst>
                                  <p:childTnLst>
                                    <p:set>
                                      <p:cBhvr>
                                        <p:cTn id="21" dur="1" fill="hold">
                                          <p:stCondLst>
                                            <p:cond delay="0"/>
                                          </p:stCondLst>
                                        </p:cTn>
                                        <p:tgtEl>
                                          <p:spTgt spid="76806"/>
                                        </p:tgtEl>
                                        <p:attrNameLst>
                                          <p:attrName>style.visibility</p:attrName>
                                        </p:attrNameLst>
                                      </p:cBhvr>
                                      <p:to>
                                        <p:strVal val="visible"/>
                                      </p:to>
                                    </p:set>
                                    <p:anim calcmode="lin" valueType="num">
                                      <p:cBhvr>
                                        <p:cTn id="22" dur="1000" fill="hold"/>
                                        <p:tgtEl>
                                          <p:spTgt spid="76806"/>
                                        </p:tgtEl>
                                        <p:attrNameLst>
                                          <p:attrName>ppt_w</p:attrName>
                                        </p:attrNameLst>
                                      </p:cBhvr>
                                      <p:tavLst>
                                        <p:tav tm="0">
                                          <p:val>
                                            <p:strVal val="#ppt_w*0.70"/>
                                          </p:val>
                                        </p:tav>
                                        <p:tav tm="100000">
                                          <p:val>
                                            <p:strVal val="#ppt_w"/>
                                          </p:val>
                                        </p:tav>
                                      </p:tavLst>
                                    </p:anim>
                                    <p:anim calcmode="lin" valueType="num">
                                      <p:cBhvr>
                                        <p:cTn id="23" dur="1000" fill="hold"/>
                                        <p:tgtEl>
                                          <p:spTgt spid="76806"/>
                                        </p:tgtEl>
                                        <p:attrNameLst>
                                          <p:attrName>ppt_h</p:attrName>
                                        </p:attrNameLst>
                                      </p:cBhvr>
                                      <p:tavLst>
                                        <p:tav tm="0">
                                          <p:val>
                                            <p:strVal val="#ppt_h"/>
                                          </p:val>
                                        </p:tav>
                                        <p:tav tm="100000">
                                          <p:val>
                                            <p:strVal val="#ppt_h"/>
                                          </p:val>
                                        </p:tav>
                                      </p:tavLst>
                                    </p:anim>
                                    <p:animEffect transition="in" filter="fade">
                                      <p:cBhvr>
                                        <p:cTn id="24" dur="1000"/>
                                        <p:tgtEl>
                                          <p:spTgt spid="76806"/>
                                        </p:tgtEl>
                                      </p:cBhvr>
                                    </p:animEffect>
                                  </p:childTnLst>
                                  <p:subTnLst>
                                    <p:set>
                                      <p:cBhvr override="childStyle">
                                        <p:cTn dur="1" fill="hold" display="0" masterRel="sameClick" afterEffect="1">
                                          <p:stCondLst>
                                            <p:cond evt="end" delay="0">
                                              <p:tn val="20"/>
                                            </p:cond>
                                          </p:stCondLst>
                                        </p:cTn>
                                        <p:tgtEl>
                                          <p:spTgt spid="76806"/>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2" name="Large_clock_tick.wav"/>
                                        </p:tgtEl>
                                      </p:cMediaNode>
                                    </p:audio>
                                  </p:subTnLst>
                                </p:cTn>
                              </p:par>
                            </p:childTnLst>
                          </p:cTn>
                        </p:par>
                        <p:par>
                          <p:cTn id="25" fill="hold" nodeType="afterGroup">
                            <p:stCondLst>
                              <p:cond delay="2000"/>
                            </p:stCondLst>
                            <p:childTnLst>
                              <p:par>
                                <p:cTn id="26" presetID="55" presetClass="entr" presetSubtype="0" fill="hold" grpId="0" nodeType="afterEffect">
                                  <p:stCondLst>
                                    <p:cond delay="0"/>
                                  </p:stCondLst>
                                  <p:childTnLst>
                                    <p:set>
                                      <p:cBhvr>
                                        <p:cTn id="27" dur="1" fill="hold">
                                          <p:stCondLst>
                                            <p:cond delay="0"/>
                                          </p:stCondLst>
                                        </p:cTn>
                                        <p:tgtEl>
                                          <p:spTgt spid="76807"/>
                                        </p:tgtEl>
                                        <p:attrNameLst>
                                          <p:attrName>style.visibility</p:attrName>
                                        </p:attrNameLst>
                                      </p:cBhvr>
                                      <p:to>
                                        <p:strVal val="visible"/>
                                      </p:to>
                                    </p:set>
                                    <p:anim calcmode="lin" valueType="num">
                                      <p:cBhvr>
                                        <p:cTn id="28" dur="1000" fill="hold"/>
                                        <p:tgtEl>
                                          <p:spTgt spid="76807"/>
                                        </p:tgtEl>
                                        <p:attrNameLst>
                                          <p:attrName>ppt_w</p:attrName>
                                        </p:attrNameLst>
                                      </p:cBhvr>
                                      <p:tavLst>
                                        <p:tav tm="0">
                                          <p:val>
                                            <p:strVal val="#ppt_w*0.70"/>
                                          </p:val>
                                        </p:tav>
                                        <p:tav tm="100000">
                                          <p:val>
                                            <p:strVal val="#ppt_w"/>
                                          </p:val>
                                        </p:tav>
                                      </p:tavLst>
                                    </p:anim>
                                    <p:anim calcmode="lin" valueType="num">
                                      <p:cBhvr>
                                        <p:cTn id="29" dur="1000" fill="hold"/>
                                        <p:tgtEl>
                                          <p:spTgt spid="76807"/>
                                        </p:tgtEl>
                                        <p:attrNameLst>
                                          <p:attrName>ppt_h</p:attrName>
                                        </p:attrNameLst>
                                      </p:cBhvr>
                                      <p:tavLst>
                                        <p:tav tm="0">
                                          <p:val>
                                            <p:strVal val="#ppt_h"/>
                                          </p:val>
                                        </p:tav>
                                        <p:tav tm="100000">
                                          <p:val>
                                            <p:strVal val="#ppt_h"/>
                                          </p:val>
                                        </p:tav>
                                      </p:tavLst>
                                    </p:anim>
                                    <p:animEffect transition="in" filter="fade">
                                      <p:cBhvr>
                                        <p:cTn id="30" dur="1000"/>
                                        <p:tgtEl>
                                          <p:spTgt spid="76807"/>
                                        </p:tgtEl>
                                      </p:cBhvr>
                                    </p:animEffect>
                                  </p:childTnLst>
                                  <p:subTnLst>
                                    <p:set>
                                      <p:cBhvr override="childStyle">
                                        <p:cTn dur="1" fill="hold" display="0" masterRel="sameClick" afterEffect="1">
                                          <p:stCondLst>
                                            <p:cond evt="end" delay="0">
                                              <p:tn val="26"/>
                                            </p:cond>
                                          </p:stCondLst>
                                        </p:cTn>
                                        <p:tgtEl>
                                          <p:spTgt spid="76807"/>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2" name="Large_clock_tick.wav"/>
                                        </p:tgtEl>
                                      </p:cMediaNode>
                                    </p:audio>
                                  </p:subTnLst>
                                </p:cTn>
                              </p:par>
                            </p:childTnLst>
                          </p:cTn>
                        </p:par>
                        <p:par>
                          <p:cTn id="31" fill="hold" nodeType="afterGroup">
                            <p:stCondLst>
                              <p:cond delay="3000"/>
                            </p:stCondLst>
                            <p:childTnLst>
                              <p:par>
                                <p:cTn id="32" presetID="55" presetClass="entr" presetSubtype="0" fill="hold" grpId="0" nodeType="afterEffect">
                                  <p:stCondLst>
                                    <p:cond delay="0"/>
                                  </p:stCondLst>
                                  <p:childTnLst>
                                    <p:set>
                                      <p:cBhvr>
                                        <p:cTn id="33" dur="1" fill="hold">
                                          <p:stCondLst>
                                            <p:cond delay="0"/>
                                          </p:stCondLst>
                                        </p:cTn>
                                        <p:tgtEl>
                                          <p:spTgt spid="76808"/>
                                        </p:tgtEl>
                                        <p:attrNameLst>
                                          <p:attrName>style.visibility</p:attrName>
                                        </p:attrNameLst>
                                      </p:cBhvr>
                                      <p:to>
                                        <p:strVal val="visible"/>
                                      </p:to>
                                    </p:set>
                                    <p:anim calcmode="lin" valueType="num">
                                      <p:cBhvr>
                                        <p:cTn id="34" dur="1000" fill="hold"/>
                                        <p:tgtEl>
                                          <p:spTgt spid="76808"/>
                                        </p:tgtEl>
                                        <p:attrNameLst>
                                          <p:attrName>ppt_w</p:attrName>
                                        </p:attrNameLst>
                                      </p:cBhvr>
                                      <p:tavLst>
                                        <p:tav tm="0">
                                          <p:val>
                                            <p:strVal val="#ppt_w*0.70"/>
                                          </p:val>
                                        </p:tav>
                                        <p:tav tm="100000">
                                          <p:val>
                                            <p:strVal val="#ppt_w"/>
                                          </p:val>
                                        </p:tav>
                                      </p:tavLst>
                                    </p:anim>
                                    <p:anim calcmode="lin" valueType="num">
                                      <p:cBhvr>
                                        <p:cTn id="35" dur="1000" fill="hold"/>
                                        <p:tgtEl>
                                          <p:spTgt spid="76808"/>
                                        </p:tgtEl>
                                        <p:attrNameLst>
                                          <p:attrName>ppt_h</p:attrName>
                                        </p:attrNameLst>
                                      </p:cBhvr>
                                      <p:tavLst>
                                        <p:tav tm="0">
                                          <p:val>
                                            <p:strVal val="#ppt_h"/>
                                          </p:val>
                                        </p:tav>
                                        <p:tav tm="100000">
                                          <p:val>
                                            <p:strVal val="#ppt_h"/>
                                          </p:val>
                                        </p:tav>
                                      </p:tavLst>
                                    </p:anim>
                                    <p:animEffect transition="in" filter="fade">
                                      <p:cBhvr>
                                        <p:cTn id="36" dur="1000"/>
                                        <p:tgtEl>
                                          <p:spTgt spid="76808"/>
                                        </p:tgtEl>
                                      </p:cBhvr>
                                    </p:animEffect>
                                  </p:childTnLst>
                                  <p:subTnLst>
                                    <p:set>
                                      <p:cBhvr override="childStyle">
                                        <p:cTn dur="1" fill="hold" display="0" masterRel="sameClick" afterEffect="1">
                                          <p:stCondLst>
                                            <p:cond evt="end" delay="0">
                                              <p:tn val="32"/>
                                            </p:cond>
                                          </p:stCondLst>
                                        </p:cTn>
                                        <p:tgtEl>
                                          <p:spTgt spid="76808"/>
                                        </p:tgtEl>
                                        <p:attrNameLst>
                                          <p:attrName>style.visibility</p:attrName>
                                        </p:attrNameLst>
                                      </p:cBhvr>
                                      <p:to>
                                        <p:strVal val="hidden"/>
                                      </p:to>
                                    </p:set>
                                    <p:audio>
                                      <p:cMediaNode vol="10000">
                                        <p:cTn display="0" masterRel="sameClick">
                                          <p:stCondLst>
                                            <p:cond evt="begin" delay="0">
                                              <p:tn val="32"/>
                                            </p:cond>
                                          </p:stCondLst>
                                          <p:endCondLst>
                                            <p:cond evt="onStopAudio" delay="0">
                                              <p:tgtEl>
                                                <p:sldTgt/>
                                              </p:tgtEl>
                                            </p:cond>
                                          </p:endCondLst>
                                        </p:cTn>
                                        <p:tgtEl>
                                          <p:sndTgt r:embed="rId2" name="Large_clock_tick.wav"/>
                                        </p:tgtEl>
                                      </p:cMediaNode>
                                    </p:audio>
                                  </p:subTnLst>
                                </p:cTn>
                              </p:par>
                            </p:childTnLst>
                          </p:cTn>
                        </p:par>
                        <p:par>
                          <p:cTn id="37" fill="hold" nodeType="afterGroup">
                            <p:stCondLst>
                              <p:cond delay="4000"/>
                            </p:stCondLst>
                            <p:childTnLst>
                              <p:par>
                                <p:cTn id="38" presetID="55" presetClass="entr" presetSubtype="0" fill="hold" grpId="0" nodeType="afterEffect">
                                  <p:stCondLst>
                                    <p:cond delay="0"/>
                                  </p:stCondLst>
                                  <p:childTnLst>
                                    <p:set>
                                      <p:cBhvr>
                                        <p:cTn id="39" dur="1" fill="hold">
                                          <p:stCondLst>
                                            <p:cond delay="0"/>
                                          </p:stCondLst>
                                        </p:cTn>
                                        <p:tgtEl>
                                          <p:spTgt spid="76809"/>
                                        </p:tgtEl>
                                        <p:attrNameLst>
                                          <p:attrName>style.visibility</p:attrName>
                                        </p:attrNameLst>
                                      </p:cBhvr>
                                      <p:to>
                                        <p:strVal val="visible"/>
                                      </p:to>
                                    </p:set>
                                    <p:anim calcmode="lin" valueType="num">
                                      <p:cBhvr>
                                        <p:cTn id="40" dur="1000" fill="hold"/>
                                        <p:tgtEl>
                                          <p:spTgt spid="76809"/>
                                        </p:tgtEl>
                                        <p:attrNameLst>
                                          <p:attrName>ppt_w</p:attrName>
                                        </p:attrNameLst>
                                      </p:cBhvr>
                                      <p:tavLst>
                                        <p:tav tm="0">
                                          <p:val>
                                            <p:strVal val="#ppt_w*0.70"/>
                                          </p:val>
                                        </p:tav>
                                        <p:tav tm="100000">
                                          <p:val>
                                            <p:strVal val="#ppt_w"/>
                                          </p:val>
                                        </p:tav>
                                      </p:tavLst>
                                    </p:anim>
                                    <p:anim calcmode="lin" valueType="num">
                                      <p:cBhvr>
                                        <p:cTn id="41" dur="1000" fill="hold"/>
                                        <p:tgtEl>
                                          <p:spTgt spid="76809"/>
                                        </p:tgtEl>
                                        <p:attrNameLst>
                                          <p:attrName>ppt_h</p:attrName>
                                        </p:attrNameLst>
                                      </p:cBhvr>
                                      <p:tavLst>
                                        <p:tav tm="0">
                                          <p:val>
                                            <p:strVal val="#ppt_h"/>
                                          </p:val>
                                        </p:tav>
                                        <p:tav tm="100000">
                                          <p:val>
                                            <p:strVal val="#ppt_h"/>
                                          </p:val>
                                        </p:tav>
                                      </p:tavLst>
                                    </p:anim>
                                    <p:animEffect transition="in" filter="fade">
                                      <p:cBhvr>
                                        <p:cTn id="42" dur="1000"/>
                                        <p:tgtEl>
                                          <p:spTgt spid="76809"/>
                                        </p:tgtEl>
                                      </p:cBhvr>
                                    </p:animEffect>
                                  </p:childTnLst>
                                  <p:subTnLst>
                                    <p:set>
                                      <p:cBhvr override="childStyle">
                                        <p:cTn dur="1" fill="hold" display="0" masterRel="sameClick" afterEffect="1">
                                          <p:stCondLst>
                                            <p:cond evt="end" delay="0">
                                              <p:tn val="38"/>
                                            </p:cond>
                                          </p:stCondLst>
                                        </p:cTn>
                                        <p:tgtEl>
                                          <p:spTgt spid="76809"/>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2" name="Large_clock_tick.wav"/>
                                        </p:tgtEl>
                                      </p:cMediaNode>
                                    </p:audio>
                                  </p:subTnLst>
                                </p:cTn>
                              </p:par>
                            </p:childTnLst>
                          </p:cTn>
                        </p:par>
                        <p:par>
                          <p:cTn id="43" fill="hold" nodeType="afterGroup">
                            <p:stCondLst>
                              <p:cond delay="5000"/>
                            </p:stCondLst>
                            <p:childTnLst>
                              <p:par>
                                <p:cTn id="44" presetID="55" presetClass="entr" presetSubtype="0" fill="hold" grpId="0" nodeType="afterEffect">
                                  <p:stCondLst>
                                    <p:cond delay="0"/>
                                  </p:stCondLst>
                                  <p:childTnLst>
                                    <p:set>
                                      <p:cBhvr>
                                        <p:cTn id="45" dur="1" fill="hold">
                                          <p:stCondLst>
                                            <p:cond delay="0"/>
                                          </p:stCondLst>
                                        </p:cTn>
                                        <p:tgtEl>
                                          <p:spTgt spid="76810"/>
                                        </p:tgtEl>
                                        <p:attrNameLst>
                                          <p:attrName>style.visibility</p:attrName>
                                        </p:attrNameLst>
                                      </p:cBhvr>
                                      <p:to>
                                        <p:strVal val="visible"/>
                                      </p:to>
                                    </p:set>
                                    <p:anim calcmode="lin" valueType="num">
                                      <p:cBhvr>
                                        <p:cTn id="46" dur="1000" fill="hold"/>
                                        <p:tgtEl>
                                          <p:spTgt spid="76810"/>
                                        </p:tgtEl>
                                        <p:attrNameLst>
                                          <p:attrName>ppt_w</p:attrName>
                                        </p:attrNameLst>
                                      </p:cBhvr>
                                      <p:tavLst>
                                        <p:tav tm="0">
                                          <p:val>
                                            <p:strVal val="#ppt_w*0.70"/>
                                          </p:val>
                                        </p:tav>
                                        <p:tav tm="100000">
                                          <p:val>
                                            <p:strVal val="#ppt_w"/>
                                          </p:val>
                                        </p:tav>
                                      </p:tavLst>
                                    </p:anim>
                                    <p:anim calcmode="lin" valueType="num">
                                      <p:cBhvr>
                                        <p:cTn id="47" dur="1000" fill="hold"/>
                                        <p:tgtEl>
                                          <p:spTgt spid="76810"/>
                                        </p:tgtEl>
                                        <p:attrNameLst>
                                          <p:attrName>ppt_h</p:attrName>
                                        </p:attrNameLst>
                                      </p:cBhvr>
                                      <p:tavLst>
                                        <p:tav tm="0">
                                          <p:val>
                                            <p:strVal val="#ppt_h"/>
                                          </p:val>
                                        </p:tav>
                                        <p:tav tm="100000">
                                          <p:val>
                                            <p:strVal val="#ppt_h"/>
                                          </p:val>
                                        </p:tav>
                                      </p:tavLst>
                                    </p:anim>
                                    <p:animEffect transition="in" filter="fade">
                                      <p:cBhvr>
                                        <p:cTn id="48" dur="1000"/>
                                        <p:tgtEl>
                                          <p:spTgt spid="76810"/>
                                        </p:tgtEl>
                                      </p:cBhvr>
                                    </p:animEffect>
                                  </p:childTnLst>
                                  <p:subTnLst>
                                    <p:set>
                                      <p:cBhvr override="childStyle">
                                        <p:cTn dur="1" fill="hold" display="0" masterRel="sameClick" afterEffect="1">
                                          <p:stCondLst>
                                            <p:cond evt="end" delay="0">
                                              <p:tn val="44"/>
                                            </p:cond>
                                          </p:stCondLst>
                                        </p:cTn>
                                        <p:tgtEl>
                                          <p:spTgt spid="76810"/>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2" name="Large_clock_tick.wav"/>
                                        </p:tgtEl>
                                      </p:cMediaNode>
                                    </p:audio>
                                  </p:subTnLst>
                                </p:cTn>
                              </p:par>
                            </p:childTnLst>
                          </p:cTn>
                        </p:par>
                        <p:par>
                          <p:cTn id="49" fill="hold" nodeType="afterGroup">
                            <p:stCondLst>
                              <p:cond delay="6000"/>
                            </p:stCondLst>
                            <p:childTnLst>
                              <p:par>
                                <p:cTn id="50" presetID="55" presetClass="entr" presetSubtype="0" fill="hold" grpId="0" nodeType="afterEffect">
                                  <p:stCondLst>
                                    <p:cond delay="0"/>
                                  </p:stCondLst>
                                  <p:childTnLst>
                                    <p:set>
                                      <p:cBhvr>
                                        <p:cTn id="51" dur="1" fill="hold">
                                          <p:stCondLst>
                                            <p:cond delay="0"/>
                                          </p:stCondLst>
                                        </p:cTn>
                                        <p:tgtEl>
                                          <p:spTgt spid="76811"/>
                                        </p:tgtEl>
                                        <p:attrNameLst>
                                          <p:attrName>style.visibility</p:attrName>
                                        </p:attrNameLst>
                                      </p:cBhvr>
                                      <p:to>
                                        <p:strVal val="visible"/>
                                      </p:to>
                                    </p:set>
                                    <p:anim calcmode="lin" valueType="num">
                                      <p:cBhvr>
                                        <p:cTn id="52" dur="1000" fill="hold"/>
                                        <p:tgtEl>
                                          <p:spTgt spid="76811"/>
                                        </p:tgtEl>
                                        <p:attrNameLst>
                                          <p:attrName>ppt_w</p:attrName>
                                        </p:attrNameLst>
                                      </p:cBhvr>
                                      <p:tavLst>
                                        <p:tav tm="0">
                                          <p:val>
                                            <p:strVal val="#ppt_w*0.70"/>
                                          </p:val>
                                        </p:tav>
                                        <p:tav tm="100000">
                                          <p:val>
                                            <p:strVal val="#ppt_w"/>
                                          </p:val>
                                        </p:tav>
                                      </p:tavLst>
                                    </p:anim>
                                    <p:anim calcmode="lin" valueType="num">
                                      <p:cBhvr>
                                        <p:cTn id="53" dur="1000" fill="hold"/>
                                        <p:tgtEl>
                                          <p:spTgt spid="76811"/>
                                        </p:tgtEl>
                                        <p:attrNameLst>
                                          <p:attrName>ppt_h</p:attrName>
                                        </p:attrNameLst>
                                      </p:cBhvr>
                                      <p:tavLst>
                                        <p:tav tm="0">
                                          <p:val>
                                            <p:strVal val="#ppt_h"/>
                                          </p:val>
                                        </p:tav>
                                        <p:tav tm="100000">
                                          <p:val>
                                            <p:strVal val="#ppt_h"/>
                                          </p:val>
                                        </p:tav>
                                      </p:tavLst>
                                    </p:anim>
                                    <p:animEffect transition="in" filter="fade">
                                      <p:cBhvr>
                                        <p:cTn id="54" dur="1000"/>
                                        <p:tgtEl>
                                          <p:spTgt spid="76811"/>
                                        </p:tgtEl>
                                      </p:cBhvr>
                                    </p:animEffect>
                                  </p:childTnLst>
                                  <p:subTnLst>
                                    <p:set>
                                      <p:cBhvr override="childStyle">
                                        <p:cTn dur="1" fill="hold" display="0" masterRel="sameClick" afterEffect="1">
                                          <p:stCondLst>
                                            <p:cond evt="end" delay="0">
                                              <p:tn val="50"/>
                                            </p:cond>
                                          </p:stCondLst>
                                        </p:cTn>
                                        <p:tgtEl>
                                          <p:spTgt spid="76811"/>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2" name="Large_clock_tick.wav"/>
                                        </p:tgtEl>
                                      </p:cMediaNode>
                                    </p:audio>
                                  </p:subTnLst>
                                </p:cTn>
                              </p:par>
                            </p:childTnLst>
                          </p:cTn>
                        </p:par>
                        <p:par>
                          <p:cTn id="55" fill="hold" nodeType="afterGroup">
                            <p:stCondLst>
                              <p:cond delay="7000"/>
                            </p:stCondLst>
                            <p:childTnLst>
                              <p:par>
                                <p:cTn id="56" presetID="55" presetClass="entr" presetSubtype="0" fill="hold" grpId="0" nodeType="afterEffect">
                                  <p:stCondLst>
                                    <p:cond delay="0"/>
                                  </p:stCondLst>
                                  <p:childTnLst>
                                    <p:set>
                                      <p:cBhvr>
                                        <p:cTn id="57" dur="1" fill="hold">
                                          <p:stCondLst>
                                            <p:cond delay="0"/>
                                          </p:stCondLst>
                                        </p:cTn>
                                        <p:tgtEl>
                                          <p:spTgt spid="76812"/>
                                        </p:tgtEl>
                                        <p:attrNameLst>
                                          <p:attrName>style.visibility</p:attrName>
                                        </p:attrNameLst>
                                      </p:cBhvr>
                                      <p:to>
                                        <p:strVal val="visible"/>
                                      </p:to>
                                    </p:set>
                                    <p:anim calcmode="lin" valueType="num">
                                      <p:cBhvr>
                                        <p:cTn id="58" dur="1000" fill="hold"/>
                                        <p:tgtEl>
                                          <p:spTgt spid="76812"/>
                                        </p:tgtEl>
                                        <p:attrNameLst>
                                          <p:attrName>ppt_w</p:attrName>
                                        </p:attrNameLst>
                                      </p:cBhvr>
                                      <p:tavLst>
                                        <p:tav tm="0">
                                          <p:val>
                                            <p:strVal val="#ppt_w*0.70"/>
                                          </p:val>
                                        </p:tav>
                                        <p:tav tm="100000">
                                          <p:val>
                                            <p:strVal val="#ppt_w"/>
                                          </p:val>
                                        </p:tav>
                                      </p:tavLst>
                                    </p:anim>
                                    <p:anim calcmode="lin" valueType="num">
                                      <p:cBhvr>
                                        <p:cTn id="59" dur="1000" fill="hold"/>
                                        <p:tgtEl>
                                          <p:spTgt spid="76812"/>
                                        </p:tgtEl>
                                        <p:attrNameLst>
                                          <p:attrName>ppt_h</p:attrName>
                                        </p:attrNameLst>
                                      </p:cBhvr>
                                      <p:tavLst>
                                        <p:tav tm="0">
                                          <p:val>
                                            <p:strVal val="#ppt_h"/>
                                          </p:val>
                                        </p:tav>
                                        <p:tav tm="100000">
                                          <p:val>
                                            <p:strVal val="#ppt_h"/>
                                          </p:val>
                                        </p:tav>
                                      </p:tavLst>
                                    </p:anim>
                                    <p:animEffect transition="in" filter="fade">
                                      <p:cBhvr>
                                        <p:cTn id="60" dur="1000"/>
                                        <p:tgtEl>
                                          <p:spTgt spid="76812"/>
                                        </p:tgtEl>
                                      </p:cBhvr>
                                    </p:animEffect>
                                  </p:childTnLst>
                                  <p:subTnLst>
                                    <p:set>
                                      <p:cBhvr override="childStyle">
                                        <p:cTn dur="1" fill="hold" display="0" masterRel="sameClick" afterEffect="1">
                                          <p:stCondLst>
                                            <p:cond evt="end" delay="0">
                                              <p:tn val="56"/>
                                            </p:cond>
                                          </p:stCondLst>
                                        </p:cTn>
                                        <p:tgtEl>
                                          <p:spTgt spid="76812"/>
                                        </p:tgtEl>
                                        <p:attrNameLst>
                                          <p:attrName>style.visibility</p:attrName>
                                        </p:attrNameLst>
                                      </p:cBhvr>
                                      <p:to>
                                        <p:strVal val="hidden"/>
                                      </p:to>
                                    </p:set>
                                    <p:audio>
                                      <p:cMediaNode>
                                        <p:cTn display="0" masterRel="sameClick">
                                          <p:stCondLst>
                                            <p:cond evt="begin" delay="0">
                                              <p:tn val="56"/>
                                            </p:cond>
                                          </p:stCondLst>
                                          <p:endCondLst>
                                            <p:cond evt="onStopAudio" delay="0">
                                              <p:tgtEl>
                                                <p:sldTgt/>
                                              </p:tgtEl>
                                            </p:cond>
                                          </p:endCondLst>
                                        </p:cTn>
                                        <p:tgtEl>
                                          <p:sndTgt r:embed="rId2" name="Large_clock_tick.wav"/>
                                        </p:tgtEl>
                                      </p:cMediaNode>
                                    </p:audio>
                                  </p:subTnLst>
                                </p:cTn>
                              </p:par>
                            </p:childTnLst>
                          </p:cTn>
                        </p:par>
                        <p:par>
                          <p:cTn id="61" fill="hold" nodeType="afterGroup">
                            <p:stCondLst>
                              <p:cond delay="8000"/>
                            </p:stCondLst>
                            <p:childTnLst>
                              <p:par>
                                <p:cTn id="62" presetID="55" presetClass="entr" presetSubtype="0" fill="hold" grpId="0" nodeType="afterEffect">
                                  <p:stCondLst>
                                    <p:cond delay="0"/>
                                  </p:stCondLst>
                                  <p:childTnLst>
                                    <p:set>
                                      <p:cBhvr>
                                        <p:cTn id="63" dur="1" fill="hold">
                                          <p:stCondLst>
                                            <p:cond delay="0"/>
                                          </p:stCondLst>
                                        </p:cTn>
                                        <p:tgtEl>
                                          <p:spTgt spid="76813"/>
                                        </p:tgtEl>
                                        <p:attrNameLst>
                                          <p:attrName>style.visibility</p:attrName>
                                        </p:attrNameLst>
                                      </p:cBhvr>
                                      <p:to>
                                        <p:strVal val="visible"/>
                                      </p:to>
                                    </p:set>
                                    <p:anim calcmode="lin" valueType="num">
                                      <p:cBhvr>
                                        <p:cTn id="64" dur="1000" fill="hold"/>
                                        <p:tgtEl>
                                          <p:spTgt spid="76813"/>
                                        </p:tgtEl>
                                        <p:attrNameLst>
                                          <p:attrName>ppt_w</p:attrName>
                                        </p:attrNameLst>
                                      </p:cBhvr>
                                      <p:tavLst>
                                        <p:tav tm="0">
                                          <p:val>
                                            <p:strVal val="#ppt_w*0.70"/>
                                          </p:val>
                                        </p:tav>
                                        <p:tav tm="100000">
                                          <p:val>
                                            <p:strVal val="#ppt_w"/>
                                          </p:val>
                                        </p:tav>
                                      </p:tavLst>
                                    </p:anim>
                                    <p:anim calcmode="lin" valueType="num">
                                      <p:cBhvr>
                                        <p:cTn id="65" dur="1000" fill="hold"/>
                                        <p:tgtEl>
                                          <p:spTgt spid="76813"/>
                                        </p:tgtEl>
                                        <p:attrNameLst>
                                          <p:attrName>ppt_h</p:attrName>
                                        </p:attrNameLst>
                                      </p:cBhvr>
                                      <p:tavLst>
                                        <p:tav tm="0">
                                          <p:val>
                                            <p:strVal val="#ppt_h"/>
                                          </p:val>
                                        </p:tav>
                                        <p:tav tm="100000">
                                          <p:val>
                                            <p:strVal val="#ppt_h"/>
                                          </p:val>
                                        </p:tav>
                                      </p:tavLst>
                                    </p:anim>
                                    <p:animEffect transition="in" filter="fade">
                                      <p:cBhvr>
                                        <p:cTn id="66" dur="1000"/>
                                        <p:tgtEl>
                                          <p:spTgt spid="76813"/>
                                        </p:tgtEl>
                                      </p:cBhvr>
                                    </p:animEffect>
                                  </p:childTnLst>
                                  <p:subTnLst>
                                    <p:set>
                                      <p:cBhvr override="childStyle">
                                        <p:cTn dur="1" fill="hold" display="0" masterRel="sameClick" afterEffect="1">
                                          <p:stCondLst>
                                            <p:cond evt="end" delay="0">
                                              <p:tn val="62"/>
                                            </p:cond>
                                          </p:stCondLst>
                                        </p:cTn>
                                        <p:tgtEl>
                                          <p:spTgt spid="76813"/>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2" name="Large_clock_tick.wav"/>
                                        </p:tgtEl>
                                      </p:cMediaNode>
                                    </p:audio>
                                  </p:subTnLst>
                                </p:cTn>
                              </p:par>
                            </p:childTnLst>
                          </p:cTn>
                        </p:par>
                        <p:par>
                          <p:cTn id="67" fill="hold" nodeType="afterGroup">
                            <p:stCondLst>
                              <p:cond delay="9000"/>
                            </p:stCondLst>
                            <p:childTnLst>
                              <p:par>
                                <p:cTn id="68" presetID="55" presetClass="entr" presetSubtype="0" fill="hold" grpId="0" nodeType="afterEffect">
                                  <p:stCondLst>
                                    <p:cond delay="0"/>
                                  </p:stCondLst>
                                  <p:childTnLst>
                                    <p:set>
                                      <p:cBhvr>
                                        <p:cTn id="69" dur="1" fill="hold">
                                          <p:stCondLst>
                                            <p:cond delay="0"/>
                                          </p:stCondLst>
                                        </p:cTn>
                                        <p:tgtEl>
                                          <p:spTgt spid="76814"/>
                                        </p:tgtEl>
                                        <p:attrNameLst>
                                          <p:attrName>style.visibility</p:attrName>
                                        </p:attrNameLst>
                                      </p:cBhvr>
                                      <p:to>
                                        <p:strVal val="visible"/>
                                      </p:to>
                                    </p:set>
                                    <p:anim calcmode="lin" valueType="num">
                                      <p:cBhvr>
                                        <p:cTn id="70" dur="1000" fill="hold"/>
                                        <p:tgtEl>
                                          <p:spTgt spid="76814"/>
                                        </p:tgtEl>
                                        <p:attrNameLst>
                                          <p:attrName>ppt_w</p:attrName>
                                        </p:attrNameLst>
                                      </p:cBhvr>
                                      <p:tavLst>
                                        <p:tav tm="0">
                                          <p:val>
                                            <p:strVal val="#ppt_w*0.70"/>
                                          </p:val>
                                        </p:tav>
                                        <p:tav tm="100000">
                                          <p:val>
                                            <p:strVal val="#ppt_w"/>
                                          </p:val>
                                        </p:tav>
                                      </p:tavLst>
                                    </p:anim>
                                    <p:anim calcmode="lin" valueType="num">
                                      <p:cBhvr>
                                        <p:cTn id="71" dur="1000" fill="hold"/>
                                        <p:tgtEl>
                                          <p:spTgt spid="76814"/>
                                        </p:tgtEl>
                                        <p:attrNameLst>
                                          <p:attrName>ppt_h</p:attrName>
                                        </p:attrNameLst>
                                      </p:cBhvr>
                                      <p:tavLst>
                                        <p:tav tm="0">
                                          <p:val>
                                            <p:strVal val="#ppt_h"/>
                                          </p:val>
                                        </p:tav>
                                        <p:tav tm="100000">
                                          <p:val>
                                            <p:strVal val="#ppt_h"/>
                                          </p:val>
                                        </p:tav>
                                      </p:tavLst>
                                    </p:anim>
                                    <p:animEffect transition="in" filter="fade">
                                      <p:cBhvr>
                                        <p:cTn id="72" dur="1000"/>
                                        <p:tgtEl>
                                          <p:spTgt spid="76814"/>
                                        </p:tgtEl>
                                      </p:cBhvr>
                                    </p:animEffect>
                                  </p:childTnLst>
                                  <p:subTnLst>
                                    <p:set>
                                      <p:cBhvr override="childStyle">
                                        <p:cTn dur="1" fill="hold" display="0" masterRel="sameClick" afterEffect="1">
                                          <p:stCondLst>
                                            <p:cond evt="end" delay="0">
                                              <p:tn val="68"/>
                                            </p:cond>
                                          </p:stCondLst>
                                        </p:cTn>
                                        <p:tgtEl>
                                          <p:spTgt spid="76814"/>
                                        </p:tgtEl>
                                        <p:attrNameLst>
                                          <p:attrName>style.visibility</p:attrName>
                                        </p:attrNameLst>
                                      </p:cBhvr>
                                      <p:to>
                                        <p:strVal val="hidden"/>
                                      </p:to>
                                    </p:set>
                                    <p:audio>
                                      <p:cMediaNode>
                                        <p:cTn display="0" masterRel="sameClick">
                                          <p:stCondLst>
                                            <p:cond evt="begin" delay="0">
                                              <p:tn val="68"/>
                                            </p:cond>
                                          </p:stCondLst>
                                          <p:endCondLst>
                                            <p:cond evt="onStopAudio" delay="0">
                                              <p:tgtEl>
                                                <p:sldTgt/>
                                              </p:tgtEl>
                                            </p:cond>
                                          </p:endCondLst>
                                        </p:cTn>
                                        <p:tgtEl>
                                          <p:sndTgt r:embed="rId2" name="Large_clock_tick.wav"/>
                                        </p:tgtEl>
                                      </p:cMediaNode>
                                    </p:audio>
                                  </p:subTnLst>
                                </p:cTn>
                              </p:par>
                            </p:childTnLst>
                          </p:cTn>
                        </p:par>
                        <p:par>
                          <p:cTn id="73" fill="hold" nodeType="afterGroup">
                            <p:stCondLst>
                              <p:cond delay="10000"/>
                            </p:stCondLst>
                            <p:childTnLst>
                              <p:par>
                                <p:cTn id="74" presetID="55" presetClass="entr" presetSubtype="0" fill="hold" grpId="0" nodeType="afterEffect">
                                  <p:stCondLst>
                                    <p:cond delay="0"/>
                                  </p:stCondLst>
                                  <p:childTnLst>
                                    <p:set>
                                      <p:cBhvr>
                                        <p:cTn id="75" dur="1" fill="hold">
                                          <p:stCondLst>
                                            <p:cond delay="0"/>
                                          </p:stCondLst>
                                        </p:cTn>
                                        <p:tgtEl>
                                          <p:spTgt spid="76815"/>
                                        </p:tgtEl>
                                        <p:attrNameLst>
                                          <p:attrName>style.visibility</p:attrName>
                                        </p:attrNameLst>
                                      </p:cBhvr>
                                      <p:to>
                                        <p:strVal val="visible"/>
                                      </p:to>
                                    </p:set>
                                    <p:anim calcmode="lin" valueType="num">
                                      <p:cBhvr>
                                        <p:cTn id="76" dur="1000" fill="hold"/>
                                        <p:tgtEl>
                                          <p:spTgt spid="76815"/>
                                        </p:tgtEl>
                                        <p:attrNameLst>
                                          <p:attrName>ppt_w</p:attrName>
                                        </p:attrNameLst>
                                      </p:cBhvr>
                                      <p:tavLst>
                                        <p:tav tm="0">
                                          <p:val>
                                            <p:strVal val="#ppt_w*0.70"/>
                                          </p:val>
                                        </p:tav>
                                        <p:tav tm="100000">
                                          <p:val>
                                            <p:strVal val="#ppt_w"/>
                                          </p:val>
                                        </p:tav>
                                      </p:tavLst>
                                    </p:anim>
                                    <p:anim calcmode="lin" valueType="num">
                                      <p:cBhvr>
                                        <p:cTn id="77" dur="1000" fill="hold"/>
                                        <p:tgtEl>
                                          <p:spTgt spid="76815"/>
                                        </p:tgtEl>
                                        <p:attrNameLst>
                                          <p:attrName>ppt_h</p:attrName>
                                        </p:attrNameLst>
                                      </p:cBhvr>
                                      <p:tavLst>
                                        <p:tav tm="0">
                                          <p:val>
                                            <p:strVal val="#ppt_h"/>
                                          </p:val>
                                        </p:tav>
                                        <p:tav tm="100000">
                                          <p:val>
                                            <p:strVal val="#ppt_h"/>
                                          </p:val>
                                        </p:tav>
                                      </p:tavLst>
                                    </p:anim>
                                    <p:animEffect transition="in" filter="fade">
                                      <p:cBhvr>
                                        <p:cTn id="78" dur="1000"/>
                                        <p:tgtEl>
                                          <p:spTgt spid="76815"/>
                                        </p:tgtEl>
                                      </p:cBhvr>
                                    </p:animEffect>
                                  </p:childTnLst>
                                  <p:subTnLst>
                                    <p:set>
                                      <p:cBhvr override="childStyle">
                                        <p:cTn dur="1" fill="hold" display="0" masterRel="sameClick" afterEffect="1">
                                          <p:stCondLst>
                                            <p:cond evt="end" delay="0">
                                              <p:tn val="74"/>
                                            </p:cond>
                                          </p:stCondLst>
                                        </p:cTn>
                                        <p:tgtEl>
                                          <p:spTgt spid="76815"/>
                                        </p:tgtEl>
                                        <p:attrNameLst>
                                          <p:attrName>style.visibility</p:attrName>
                                        </p:attrNameLst>
                                      </p:cBhvr>
                                      <p:to>
                                        <p:strVal val="hidden"/>
                                      </p:to>
                                    </p:set>
                                    <p:audio>
                                      <p:cMediaNode>
                                        <p:cTn display="0" masterRel="sameClick">
                                          <p:stCondLst>
                                            <p:cond evt="begin" delay="0">
                                              <p:tn val="74"/>
                                            </p:cond>
                                          </p:stCondLst>
                                          <p:endCondLst>
                                            <p:cond evt="onStopAudio" delay="0">
                                              <p:tgtEl>
                                                <p:sldTgt/>
                                              </p:tgtEl>
                                            </p:cond>
                                          </p:endCondLst>
                                        </p:cTn>
                                        <p:tgtEl>
                                          <p:sndTgt r:embed="rId2" name="Large_clock_tick.wav"/>
                                        </p:tgtEl>
                                      </p:cMediaNode>
                                    </p:audio>
                                  </p:subTnLst>
                                </p:cTn>
                              </p:par>
                            </p:childTnLst>
                          </p:cTn>
                        </p:par>
                        <p:par>
                          <p:cTn id="79" fill="hold" nodeType="afterGroup">
                            <p:stCondLst>
                              <p:cond delay="11000"/>
                            </p:stCondLst>
                            <p:childTnLst>
                              <p:par>
                                <p:cTn id="80" presetID="55" presetClass="entr" presetSubtype="0" fill="hold" grpId="0" nodeType="afterEffect">
                                  <p:stCondLst>
                                    <p:cond delay="0"/>
                                  </p:stCondLst>
                                  <p:childTnLst>
                                    <p:set>
                                      <p:cBhvr>
                                        <p:cTn id="81" dur="1" fill="hold">
                                          <p:stCondLst>
                                            <p:cond delay="0"/>
                                          </p:stCondLst>
                                        </p:cTn>
                                        <p:tgtEl>
                                          <p:spTgt spid="76816"/>
                                        </p:tgtEl>
                                        <p:attrNameLst>
                                          <p:attrName>style.visibility</p:attrName>
                                        </p:attrNameLst>
                                      </p:cBhvr>
                                      <p:to>
                                        <p:strVal val="visible"/>
                                      </p:to>
                                    </p:set>
                                    <p:anim calcmode="lin" valueType="num">
                                      <p:cBhvr>
                                        <p:cTn id="82" dur="1000" fill="hold"/>
                                        <p:tgtEl>
                                          <p:spTgt spid="76816"/>
                                        </p:tgtEl>
                                        <p:attrNameLst>
                                          <p:attrName>ppt_w</p:attrName>
                                        </p:attrNameLst>
                                      </p:cBhvr>
                                      <p:tavLst>
                                        <p:tav tm="0">
                                          <p:val>
                                            <p:strVal val="#ppt_w*0.70"/>
                                          </p:val>
                                        </p:tav>
                                        <p:tav tm="100000">
                                          <p:val>
                                            <p:strVal val="#ppt_w"/>
                                          </p:val>
                                        </p:tav>
                                      </p:tavLst>
                                    </p:anim>
                                    <p:anim calcmode="lin" valueType="num">
                                      <p:cBhvr>
                                        <p:cTn id="83" dur="1000" fill="hold"/>
                                        <p:tgtEl>
                                          <p:spTgt spid="76816"/>
                                        </p:tgtEl>
                                        <p:attrNameLst>
                                          <p:attrName>ppt_h</p:attrName>
                                        </p:attrNameLst>
                                      </p:cBhvr>
                                      <p:tavLst>
                                        <p:tav tm="0">
                                          <p:val>
                                            <p:strVal val="#ppt_h"/>
                                          </p:val>
                                        </p:tav>
                                        <p:tav tm="100000">
                                          <p:val>
                                            <p:strVal val="#ppt_h"/>
                                          </p:val>
                                        </p:tav>
                                      </p:tavLst>
                                    </p:anim>
                                    <p:animEffect transition="in" filter="fade">
                                      <p:cBhvr>
                                        <p:cTn id="84" dur="1000"/>
                                        <p:tgtEl>
                                          <p:spTgt spid="76816"/>
                                        </p:tgtEl>
                                      </p:cBhvr>
                                    </p:animEffect>
                                  </p:childTnLst>
                                  <p:subTnLst>
                                    <p:set>
                                      <p:cBhvr override="childStyle">
                                        <p:cTn dur="1" fill="hold" display="0" masterRel="sameClick" afterEffect="1">
                                          <p:stCondLst>
                                            <p:cond evt="end" delay="0">
                                              <p:tn val="80"/>
                                            </p:cond>
                                          </p:stCondLst>
                                        </p:cTn>
                                        <p:tgtEl>
                                          <p:spTgt spid="76816"/>
                                        </p:tgtEl>
                                        <p:attrNameLst>
                                          <p:attrName>style.visibility</p:attrName>
                                        </p:attrNameLst>
                                      </p:cBhvr>
                                      <p:to>
                                        <p:strVal val="hidden"/>
                                      </p:to>
                                    </p:set>
                                    <p:audio>
                                      <p:cMediaNode>
                                        <p:cTn display="0" masterRel="sameClick">
                                          <p:stCondLst>
                                            <p:cond evt="begin" delay="0">
                                              <p:tn val="80"/>
                                            </p:cond>
                                          </p:stCondLst>
                                          <p:endCondLst>
                                            <p:cond evt="onStopAudio" delay="0">
                                              <p:tgtEl>
                                                <p:sldTgt/>
                                              </p:tgtEl>
                                            </p:cond>
                                          </p:endCondLst>
                                        </p:cTn>
                                        <p:tgtEl>
                                          <p:sndTgt r:embed="rId2" name="Large_clock_tick.wav"/>
                                        </p:tgtEl>
                                      </p:cMediaNode>
                                    </p:audio>
                                  </p:subTnLst>
                                </p:cTn>
                              </p:par>
                            </p:childTnLst>
                          </p:cTn>
                        </p:par>
                        <p:par>
                          <p:cTn id="85" fill="hold" nodeType="afterGroup">
                            <p:stCondLst>
                              <p:cond delay="12000"/>
                            </p:stCondLst>
                            <p:childTnLst>
                              <p:par>
                                <p:cTn id="86" presetID="55" presetClass="entr" presetSubtype="0" fill="hold" grpId="0" nodeType="afterEffect">
                                  <p:stCondLst>
                                    <p:cond delay="0"/>
                                  </p:stCondLst>
                                  <p:childTnLst>
                                    <p:set>
                                      <p:cBhvr>
                                        <p:cTn id="87" dur="1" fill="hold">
                                          <p:stCondLst>
                                            <p:cond delay="0"/>
                                          </p:stCondLst>
                                        </p:cTn>
                                        <p:tgtEl>
                                          <p:spTgt spid="76817"/>
                                        </p:tgtEl>
                                        <p:attrNameLst>
                                          <p:attrName>style.visibility</p:attrName>
                                        </p:attrNameLst>
                                      </p:cBhvr>
                                      <p:to>
                                        <p:strVal val="visible"/>
                                      </p:to>
                                    </p:set>
                                    <p:anim calcmode="lin" valueType="num">
                                      <p:cBhvr>
                                        <p:cTn id="88" dur="1000" fill="hold"/>
                                        <p:tgtEl>
                                          <p:spTgt spid="76817"/>
                                        </p:tgtEl>
                                        <p:attrNameLst>
                                          <p:attrName>ppt_w</p:attrName>
                                        </p:attrNameLst>
                                      </p:cBhvr>
                                      <p:tavLst>
                                        <p:tav tm="0">
                                          <p:val>
                                            <p:strVal val="#ppt_w*0.70"/>
                                          </p:val>
                                        </p:tav>
                                        <p:tav tm="100000">
                                          <p:val>
                                            <p:strVal val="#ppt_w"/>
                                          </p:val>
                                        </p:tav>
                                      </p:tavLst>
                                    </p:anim>
                                    <p:anim calcmode="lin" valueType="num">
                                      <p:cBhvr>
                                        <p:cTn id="89" dur="1000" fill="hold"/>
                                        <p:tgtEl>
                                          <p:spTgt spid="76817"/>
                                        </p:tgtEl>
                                        <p:attrNameLst>
                                          <p:attrName>ppt_h</p:attrName>
                                        </p:attrNameLst>
                                      </p:cBhvr>
                                      <p:tavLst>
                                        <p:tav tm="0">
                                          <p:val>
                                            <p:strVal val="#ppt_h"/>
                                          </p:val>
                                        </p:tav>
                                        <p:tav tm="100000">
                                          <p:val>
                                            <p:strVal val="#ppt_h"/>
                                          </p:val>
                                        </p:tav>
                                      </p:tavLst>
                                    </p:anim>
                                    <p:animEffect transition="in" filter="fade">
                                      <p:cBhvr>
                                        <p:cTn id="90" dur="1000"/>
                                        <p:tgtEl>
                                          <p:spTgt spid="76817"/>
                                        </p:tgtEl>
                                      </p:cBhvr>
                                    </p:animEffect>
                                  </p:childTnLst>
                                  <p:subTnLst>
                                    <p:set>
                                      <p:cBhvr override="childStyle">
                                        <p:cTn dur="1" fill="hold" display="0" masterRel="sameClick" afterEffect="1">
                                          <p:stCondLst>
                                            <p:cond evt="end" delay="0">
                                              <p:tn val="86"/>
                                            </p:cond>
                                          </p:stCondLst>
                                        </p:cTn>
                                        <p:tgtEl>
                                          <p:spTgt spid="76817"/>
                                        </p:tgtEl>
                                        <p:attrNameLst>
                                          <p:attrName>style.visibility</p:attrName>
                                        </p:attrNameLst>
                                      </p:cBhvr>
                                      <p:to>
                                        <p:strVal val="hidden"/>
                                      </p:to>
                                    </p:set>
                                    <p:audio>
                                      <p:cMediaNode>
                                        <p:cTn display="0" masterRel="sameClick">
                                          <p:stCondLst>
                                            <p:cond evt="begin" delay="0">
                                              <p:tn val="86"/>
                                            </p:cond>
                                          </p:stCondLst>
                                          <p:endCondLst>
                                            <p:cond evt="onStopAudio" delay="0">
                                              <p:tgtEl>
                                                <p:sldTgt/>
                                              </p:tgtEl>
                                            </p:cond>
                                          </p:endCondLst>
                                        </p:cTn>
                                        <p:tgtEl>
                                          <p:sndTgt r:embed="rId2" name="Large_clock_tick.wav"/>
                                        </p:tgtEl>
                                      </p:cMediaNode>
                                    </p:audio>
                                  </p:subTnLst>
                                </p:cTn>
                              </p:par>
                            </p:childTnLst>
                          </p:cTn>
                        </p:par>
                        <p:par>
                          <p:cTn id="91" fill="hold" nodeType="afterGroup">
                            <p:stCondLst>
                              <p:cond delay="13000"/>
                            </p:stCondLst>
                            <p:childTnLst>
                              <p:par>
                                <p:cTn id="92" presetID="55" presetClass="entr" presetSubtype="0" fill="hold" grpId="0" nodeType="afterEffect">
                                  <p:stCondLst>
                                    <p:cond delay="0"/>
                                  </p:stCondLst>
                                  <p:childTnLst>
                                    <p:set>
                                      <p:cBhvr>
                                        <p:cTn id="93" dur="1" fill="hold">
                                          <p:stCondLst>
                                            <p:cond delay="0"/>
                                          </p:stCondLst>
                                        </p:cTn>
                                        <p:tgtEl>
                                          <p:spTgt spid="76818"/>
                                        </p:tgtEl>
                                        <p:attrNameLst>
                                          <p:attrName>style.visibility</p:attrName>
                                        </p:attrNameLst>
                                      </p:cBhvr>
                                      <p:to>
                                        <p:strVal val="visible"/>
                                      </p:to>
                                    </p:set>
                                    <p:anim calcmode="lin" valueType="num">
                                      <p:cBhvr>
                                        <p:cTn id="94" dur="1000" fill="hold"/>
                                        <p:tgtEl>
                                          <p:spTgt spid="76818"/>
                                        </p:tgtEl>
                                        <p:attrNameLst>
                                          <p:attrName>ppt_w</p:attrName>
                                        </p:attrNameLst>
                                      </p:cBhvr>
                                      <p:tavLst>
                                        <p:tav tm="0">
                                          <p:val>
                                            <p:strVal val="#ppt_w*0.70"/>
                                          </p:val>
                                        </p:tav>
                                        <p:tav tm="100000">
                                          <p:val>
                                            <p:strVal val="#ppt_w"/>
                                          </p:val>
                                        </p:tav>
                                      </p:tavLst>
                                    </p:anim>
                                    <p:anim calcmode="lin" valueType="num">
                                      <p:cBhvr>
                                        <p:cTn id="95" dur="1000" fill="hold"/>
                                        <p:tgtEl>
                                          <p:spTgt spid="76818"/>
                                        </p:tgtEl>
                                        <p:attrNameLst>
                                          <p:attrName>ppt_h</p:attrName>
                                        </p:attrNameLst>
                                      </p:cBhvr>
                                      <p:tavLst>
                                        <p:tav tm="0">
                                          <p:val>
                                            <p:strVal val="#ppt_h"/>
                                          </p:val>
                                        </p:tav>
                                        <p:tav tm="100000">
                                          <p:val>
                                            <p:strVal val="#ppt_h"/>
                                          </p:val>
                                        </p:tav>
                                      </p:tavLst>
                                    </p:anim>
                                    <p:animEffect transition="in" filter="fade">
                                      <p:cBhvr>
                                        <p:cTn id="96" dur="1000"/>
                                        <p:tgtEl>
                                          <p:spTgt spid="76818"/>
                                        </p:tgtEl>
                                      </p:cBhvr>
                                    </p:animEffect>
                                  </p:childTnLst>
                                  <p:subTnLst>
                                    <p:set>
                                      <p:cBhvr override="childStyle">
                                        <p:cTn dur="1" fill="hold" display="0" masterRel="sameClick" afterEffect="1">
                                          <p:stCondLst>
                                            <p:cond evt="end" delay="0">
                                              <p:tn val="92"/>
                                            </p:cond>
                                          </p:stCondLst>
                                        </p:cTn>
                                        <p:tgtEl>
                                          <p:spTgt spid="76818"/>
                                        </p:tgtEl>
                                        <p:attrNameLst>
                                          <p:attrName>style.visibility</p:attrName>
                                        </p:attrNameLst>
                                      </p:cBhvr>
                                      <p:to>
                                        <p:strVal val="hidden"/>
                                      </p:to>
                                    </p:set>
                                    <p:audio>
                                      <p:cMediaNode>
                                        <p:cTn display="0" masterRel="sameClick">
                                          <p:stCondLst>
                                            <p:cond evt="begin" delay="0">
                                              <p:tn val="92"/>
                                            </p:cond>
                                          </p:stCondLst>
                                          <p:endCondLst>
                                            <p:cond evt="onStopAudio" delay="0">
                                              <p:tgtEl>
                                                <p:sldTgt/>
                                              </p:tgtEl>
                                            </p:cond>
                                          </p:endCondLst>
                                        </p:cTn>
                                        <p:tgtEl>
                                          <p:sndTgt r:embed="rId2" name="Large_clock_tick.wav"/>
                                        </p:tgtEl>
                                      </p:cMediaNode>
                                    </p:audio>
                                  </p:subTnLst>
                                </p:cTn>
                              </p:par>
                            </p:childTnLst>
                          </p:cTn>
                        </p:par>
                        <p:par>
                          <p:cTn id="97" fill="hold" nodeType="afterGroup">
                            <p:stCondLst>
                              <p:cond delay="14000"/>
                            </p:stCondLst>
                            <p:childTnLst>
                              <p:par>
                                <p:cTn id="98" presetID="55" presetClass="entr" presetSubtype="0" fill="hold" grpId="0" nodeType="afterEffect">
                                  <p:stCondLst>
                                    <p:cond delay="0"/>
                                  </p:stCondLst>
                                  <p:childTnLst>
                                    <p:set>
                                      <p:cBhvr>
                                        <p:cTn id="99" dur="1" fill="hold">
                                          <p:stCondLst>
                                            <p:cond delay="0"/>
                                          </p:stCondLst>
                                        </p:cTn>
                                        <p:tgtEl>
                                          <p:spTgt spid="76819"/>
                                        </p:tgtEl>
                                        <p:attrNameLst>
                                          <p:attrName>style.visibility</p:attrName>
                                        </p:attrNameLst>
                                      </p:cBhvr>
                                      <p:to>
                                        <p:strVal val="visible"/>
                                      </p:to>
                                    </p:set>
                                    <p:anim calcmode="lin" valueType="num">
                                      <p:cBhvr>
                                        <p:cTn id="100" dur="1000" fill="hold"/>
                                        <p:tgtEl>
                                          <p:spTgt spid="76819"/>
                                        </p:tgtEl>
                                        <p:attrNameLst>
                                          <p:attrName>ppt_w</p:attrName>
                                        </p:attrNameLst>
                                      </p:cBhvr>
                                      <p:tavLst>
                                        <p:tav tm="0">
                                          <p:val>
                                            <p:strVal val="#ppt_w*0.70"/>
                                          </p:val>
                                        </p:tav>
                                        <p:tav tm="100000">
                                          <p:val>
                                            <p:strVal val="#ppt_w"/>
                                          </p:val>
                                        </p:tav>
                                      </p:tavLst>
                                    </p:anim>
                                    <p:anim calcmode="lin" valueType="num">
                                      <p:cBhvr>
                                        <p:cTn id="101" dur="1000" fill="hold"/>
                                        <p:tgtEl>
                                          <p:spTgt spid="76819"/>
                                        </p:tgtEl>
                                        <p:attrNameLst>
                                          <p:attrName>ppt_h</p:attrName>
                                        </p:attrNameLst>
                                      </p:cBhvr>
                                      <p:tavLst>
                                        <p:tav tm="0">
                                          <p:val>
                                            <p:strVal val="#ppt_h"/>
                                          </p:val>
                                        </p:tav>
                                        <p:tav tm="100000">
                                          <p:val>
                                            <p:strVal val="#ppt_h"/>
                                          </p:val>
                                        </p:tav>
                                      </p:tavLst>
                                    </p:anim>
                                    <p:animEffect transition="in" filter="fade">
                                      <p:cBhvr>
                                        <p:cTn id="102" dur="1000"/>
                                        <p:tgtEl>
                                          <p:spTgt spid="76819"/>
                                        </p:tgtEl>
                                      </p:cBhvr>
                                    </p:animEffect>
                                  </p:childTnLst>
                                  <p:subTnLst>
                                    <p:set>
                                      <p:cBhvr override="childStyle">
                                        <p:cTn dur="1" fill="hold" display="0" masterRel="sameClick" afterEffect="1">
                                          <p:stCondLst>
                                            <p:cond evt="end" delay="0">
                                              <p:tn val="98"/>
                                            </p:cond>
                                          </p:stCondLst>
                                        </p:cTn>
                                        <p:tgtEl>
                                          <p:spTgt spid="76819"/>
                                        </p:tgtEl>
                                        <p:attrNameLst>
                                          <p:attrName>style.visibility</p:attrName>
                                        </p:attrNameLst>
                                      </p:cBhvr>
                                      <p:to>
                                        <p:strVal val="hidden"/>
                                      </p:to>
                                    </p:set>
                                    <p:audio>
                                      <p:cMediaNode>
                                        <p:cTn display="0" masterRel="sameClick">
                                          <p:stCondLst>
                                            <p:cond evt="begin" delay="0">
                                              <p:tn val="98"/>
                                            </p:cond>
                                          </p:stCondLst>
                                          <p:endCondLst>
                                            <p:cond evt="onStopAudio" delay="0">
                                              <p:tgtEl>
                                                <p:sldTgt/>
                                              </p:tgtEl>
                                            </p:cond>
                                          </p:endCondLst>
                                        </p:cTn>
                                        <p:tgtEl>
                                          <p:sndTgt r:embed="rId2" name="Large_clock_tick.wav"/>
                                        </p:tgtEl>
                                      </p:cMediaNode>
                                    </p:audio>
                                  </p:subTnLst>
                                </p:cTn>
                              </p:par>
                            </p:childTnLst>
                          </p:cTn>
                        </p:par>
                        <p:par>
                          <p:cTn id="103" fill="hold" nodeType="afterGroup">
                            <p:stCondLst>
                              <p:cond delay="15000"/>
                            </p:stCondLst>
                            <p:childTnLst>
                              <p:par>
                                <p:cTn id="104" presetID="55" presetClass="entr" presetSubtype="0" fill="hold" grpId="0" nodeType="afterEffect">
                                  <p:stCondLst>
                                    <p:cond delay="0"/>
                                  </p:stCondLst>
                                  <p:childTnLst>
                                    <p:set>
                                      <p:cBhvr>
                                        <p:cTn id="105" dur="1" fill="hold">
                                          <p:stCondLst>
                                            <p:cond delay="0"/>
                                          </p:stCondLst>
                                        </p:cTn>
                                        <p:tgtEl>
                                          <p:spTgt spid="76820"/>
                                        </p:tgtEl>
                                        <p:attrNameLst>
                                          <p:attrName>style.visibility</p:attrName>
                                        </p:attrNameLst>
                                      </p:cBhvr>
                                      <p:to>
                                        <p:strVal val="visible"/>
                                      </p:to>
                                    </p:set>
                                    <p:anim calcmode="lin" valueType="num">
                                      <p:cBhvr>
                                        <p:cTn id="106" dur="1000" fill="hold"/>
                                        <p:tgtEl>
                                          <p:spTgt spid="76820"/>
                                        </p:tgtEl>
                                        <p:attrNameLst>
                                          <p:attrName>ppt_w</p:attrName>
                                        </p:attrNameLst>
                                      </p:cBhvr>
                                      <p:tavLst>
                                        <p:tav tm="0">
                                          <p:val>
                                            <p:strVal val="#ppt_w*0.70"/>
                                          </p:val>
                                        </p:tav>
                                        <p:tav tm="100000">
                                          <p:val>
                                            <p:strVal val="#ppt_w"/>
                                          </p:val>
                                        </p:tav>
                                      </p:tavLst>
                                    </p:anim>
                                    <p:anim calcmode="lin" valueType="num">
                                      <p:cBhvr>
                                        <p:cTn id="107" dur="1000" fill="hold"/>
                                        <p:tgtEl>
                                          <p:spTgt spid="76820"/>
                                        </p:tgtEl>
                                        <p:attrNameLst>
                                          <p:attrName>ppt_h</p:attrName>
                                        </p:attrNameLst>
                                      </p:cBhvr>
                                      <p:tavLst>
                                        <p:tav tm="0">
                                          <p:val>
                                            <p:strVal val="#ppt_h"/>
                                          </p:val>
                                        </p:tav>
                                        <p:tav tm="100000">
                                          <p:val>
                                            <p:strVal val="#ppt_h"/>
                                          </p:val>
                                        </p:tav>
                                      </p:tavLst>
                                    </p:anim>
                                    <p:animEffect transition="in" filter="fade">
                                      <p:cBhvr>
                                        <p:cTn id="108" dur="1000"/>
                                        <p:tgtEl>
                                          <p:spTgt spid="76820"/>
                                        </p:tgtEl>
                                      </p:cBhvr>
                                    </p:animEffect>
                                  </p:childTnLst>
                                  <p:subTnLst>
                                    <p:set>
                                      <p:cBhvr override="childStyle">
                                        <p:cTn dur="1" fill="hold" display="0" masterRel="sameClick" afterEffect="1">
                                          <p:stCondLst>
                                            <p:cond evt="end" delay="0">
                                              <p:tn val="104"/>
                                            </p:cond>
                                          </p:stCondLst>
                                        </p:cTn>
                                        <p:tgtEl>
                                          <p:spTgt spid="76820"/>
                                        </p:tgtEl>
                                        <p:attrNameLst>
                                          <p:attrName>style.visibility</p:attrName>
                                        </p:attrNameLst>
                                      </p:cBhvr>
                                      <p:to>
                                        <p:strVal val="hidden"/>
                                      </p:to>
                                    </p:set>
                                    <p:audio>
                                      <p:cMediaNode>
                                        <p:cTn display="0" masterRel="sameClick">
                                          <p:stCondLst>
                                            <p:cond evt="begin" delay="0">
                                              <p:tn val="104"/>
                                            </p:cond>
                                          </p:stCondLst>
                                          <p:endCondLst>
                                            <p:cond evt="onStopAudio" delay="0">
                                              <p:tgtEl>
                                                <p:sldTgt/>
                                              </p:tgtEl>
                                            </p:cond>
                                          </p:endCondLst>
                                        </p:cTn>
                                        <p:tgtEl>
                                          <p:sndTgt r:embed="rId2" name="Large_clock_tick.wav"/>
                                        </p:tgtEl>
                                      </p:cMediaNode>
                                    </p:audio>
                                  </p:subTnLst>
                                </p:cTn>
                              </p:par>
                            </p:childTnLst>
                          </p:cTn>
                        </p:par>
                        <p:par>
                          <p:cTn id="109" fill="hold" nodeType="afterGroup">
                            <p:stCondLst>
                              <p:cond delay="16000"/>
                            </p:stCondLst>
                            <p:childTnLst>
                              <p:par>
                                <p:cTn id="110" presetID="55" presetClass="entr" presetSubtype="0" fill="hold" grpId="0" nodeType="afterEffect">
                                  <p:stCondLst>
                                    <p:cond delay="0"/>
                                  </p:stCondLst>
                                  <p:childTnLst>
                                    <p:set>
                                      <p:cBhvr>
                                        <p:cTn id="111" dur="1" fill="hold">
                                          <p:stCondLst>
                                            <p:cond delay="0"/>
                                          </p:stCondLst>
                                        </p:cTn>
                                        <p:tgtEl>
                                          <p:spTgt spid="76821"/>
                                        </p:tgtEl>
                                        <p:attrNameLst>
                                          <p:attrName>style.visibility</p:attrName>
                                        </p:attrNameLst>
                                      </p:cBhvr>
                                      <p:to>
                                        <p:strVal val="visible"/>
                                      </p:to>
                                    </p:set>
                                    <p:anim calcmode="lin" valueType="num">
                                      <p:cBhvr>
                                        <p:cTn id="112" dur="1000" fill="hold"/>
                                        <p:tgtEl>
                                          <p:spTgt spid="76821"/>
                                        </p:tgtEl>
                                        <p:attrNameLst>
                                          <p:attrName>ppt_w</p:attrName>
                                        </p:attrNameLst>
                                      </p:cBhvr>
                                      <p:tavLst>
                                        <p:tav tm="0">
                                          <p:val>
                                            <p:strVal val="#ppt_w*0.70"/>
                                          </p:val>
                                        </p:tav>
                                        <p:tav tm="100000">
                                          <p:val>
                                            <p:strVal val="#ppt_w"/>
                                          </p:val>
                                        </p:tav>
                                      </p:tavLst>
                                    </p:anim>
                                    <p:anim calcmode="lin" valueType="num">
                                      <p:cBhvr>
                                        <p:cTn id="113" dur="1000" fill="hold"/>
                                        <p:tgtEl>
                                          <p:spTgt spid="76821"/>
                                        </p:tgtEl>
                                        <p:attrNameLst>
                                          <p:attrName>ppt_h</p:attrName>
                                        </p:attrNameLst>
                                      </p:cBhvr>
                                      <p:tavLst>
                                        <p:tav tm="0">
                                          <p:val>
                                            <p:strVal val="#ppt_h"/>
                                          </p:val>
                                        </p:tav>
                                        <p:tav tm="100000">
                                          <p:val>
                                            <p:strVal val="#ppt_h"/>
                                          </p:val>
                                        </p:tav>
                                      </p:tavLst>
                                    </p:anim>
                                    <p:animEffect transition="in" filter="fade">
                                      <p:cBhvr>
                                        <p:cTn id="114" dur="1000"/>
                                        <p:tgtEl>
                                          <p:spTgt spid="76821"/>
                                        </p:tgtEl>
                                      </p:cBhvr>
                                    </p:animEffect>
                                  </p:childTnLst>
                                  <p:subTnLst>
                                    <p:set>
                                      <p:cBhvr override="childStyle">
                                        <p:cTn dur="1" fill="hold" display="0" masterRel="sameClick" afterEffect="1">
                                          <p:stCondLst>
                                            <p:cond evt="end" delay="0">
                                              <p:tn val="110"/>
                                            </p:cond>
                                          </p:stCondLst>
                                        </p:cTn>
                                        <p:tgtEl>
                                          <p:spTgt spid="76821"/>
                                        </p:tgtEl>
                                        <p:attrNameLst>
                                          <p:attrName>style.visibility</p:attrName>
                                        </p:attrNameLst>
                                      </p:cBhvr>
                                      <p:to>
                                        <p:strVal val="hidden"/>
                                      </p:to>
                                    </p:set>
                                    <p:audio>
                                      <p:cMediaNode>
                                        <p:cTn display="0" masterRel="sameClick">
                                          <p:stCondLst>
                                            <p:cond evt="begin" delay="0">
                                              <p:tn val="110"/>
                                            </p:cond>
                                          </p:stCondLst>
                                          <p:endCondLst>
                                            <p:cond evt="onStopAudio" delay="0">
                                              <p:tgtEl>
                                                <p:sldTgt/>
                                              </p:tgtEl>
                                            </p:cond>
                                          </p:endCondLst>
                                        </p:cTn>
                                        <p:tgtEl>
                                          <p:sndTgt r:embed="rId2" name="Large_clock_tick.wav"/>
                                        </p:tgtEl>
                                      </p:cMediaNode>
                                    </p:audio>
                                  </p:subTnLst>
                                </p:cTn>
                              </p:par>
                            </p:childTnLst>
                          </p:cTn>
                        </p:par>
                        <p:par>
                          <p:cTn id="115" fill="hold" nodeType="afterGroup">
                            <p:stCondLst>
                              <p:cond delay="17000"/>
                            </p:stCondLst>
                            <p:childTnLst>
                              <p:par>
                                <p:cTn id="116" presetID="55" presetClass="entr" presetSubtype="0" fill="hold" grpId="0" nodeType="afterEffect">
                                  <p:stCondLst>
                                    <p:cond delay="0"/>
                                  </p:stCondLst>
                                  <p:childTnLst>
                                    <p:set>
                                      <p:cBhvr>
                                        <p:cTn id="117" dur="1" fill="hold">
                                          <p:stCondLst>
                                            <p:cond delay="0"/>
                                          </p:stCondLst>
                                        </p:cTn>
                                        <p:tgtEl>
                                          <p:spTgt spid="76822"/>
                                        </p:tgtEl>
                                        <p:attrNameLst>
                                          <p:attrName>style.visibility</p:attrName>
                                        </p:attrNameLst>
                                      </p:cBhvr>
                                      <p:to>
                                        <p:strVal val="visible"/>
                                      </p:to>
                                    </p:set>
                                    <p:anim calcmode="lin" valueType="num">
                                      <p:cBhvr>
                                        <p:cTn id="118" dur="1000" fill="hold"/>
                                        <p:tgtEl>
                                          <p:spTgt spid="76822"/>
                                        </p:tgtEl>
                                        <p:attrNameLst>
                                          <p:attrName>ppt_w</p:attrName>
                                        </p:attrNameLst>
                                      </p:cBhvr>
                                      <p:tavLst>
                                        <p:tav tm="0">
                                          <p:val>
                                            <p:strVal val="#ppt_w*0.70"/>
                                          </p:val>
                                        </p:tav>
                                        <p:tav tm="100000">
                                          <p:val>
                                            <p:strVal val="#ppt_w"/>
                                          </p:val>
                                        </p:tav>
                                      </p:tavLst>
                                    </p:anim>
                                    <p:anim calcmode="lin" valueType="num">
                                      <p:cBhvr>
                                        <p:cTn id="119" dur="1000" fill="hold"/>
                                        <p:tgtEl>
                                          <p:spTgt spid="76822"/>
                                        </p:tgtEl>
                                        <p:attrNameLst>
                                          <p:attrName>ppt_h</p:attrName>
                                        </p:attrNameLst>
                                      </p:cBhvr>
                                      <p:tavLst>
                                        <p:tav tm="0">
                                          <p:val>
                                            <p:strVal val="#ppt_h"/>
                                          </p:val>
                                        </p:tav>
                                        <p:tav tm="100000">
                                          <p:val>
                                            <p:strVal val="#ppt_h"/>
                                          </p:val>
                                        </p:tav>
                                      </p:tavLst>
                                    </p:anim>
                                    <p:animEffect transition="in" filter="fade">
                                      <p:cBhvr>
                                        <p:cTn id="120" dur="1000"/>
                                        <p:tgtEl>
                                          <p:spTgt spid="76822"/>
                                        </p:tgtEl>
                                      </p:cBhvr>
                                    </p:animEffect>
                                  </p:childTnLst>
                                  <p:subTnLst>
                                    <p:set>
                                      <p:cBhvr override="childStyle">
                                        <p:cTn dur="1" fill="hold" display="0" masterRel="sameClick" afterEffect="1">
                                          <p:stCondLst>
                                            <p:cond evt="end" delay="0">
                                              <p:tn val="116"/>
                                            </p:cond>
                                          </p:stCondLst>
                                        </p:cTn>
                                        <p:tgtEl>
                                          <p:spTgt spid="76822"/>
                                        </p:tgtEl>
                                        <p:attrNameLst>
                                          <p:attrName>style.visibility</p:attrName>
                                        </p:attrNameLst>
                                      </p:cBhvr>
                                      <p:to>
                                        <p:strVal val="hidden"/>
                                      </p:to>
                                    </p:set>
                                    <p:audio>
                                      <p:cMediaNode>
                                        <p:cTn display="0" masterRel="sameClick">
                                          <p:stCondLst>
                                            <p:cond evt="begin" delay="0">
                                              <p:tn val="116"/>
                                            </p:cond>
                                          </p:stCondLst>
                                          <p:endCondLst>
                                            <p:cond evt="onStopAudio" delay="0">
                                              <p:tgtEl>
                                                <p:sldTgt/>
                                              </p:tgtEl>
                                            </p:cond>
                                          </p:endCondLst>
                                        </p:cTn>
                                        <p:tgtEl>
                                          <p:sndTgt r:embed="rId2" name="Large_clock_tick.wav"/>
                                        </p:tgtEl>
                                      </p:cMediaNode>
                                    </p:audio>
                                  </p:subTnLst>
                                </p:cTn>
                              </p:par>
                            </p:childTnLst>
                          </p:cTn>
                        </p:par>
                        <p:par>
                          <p:cTn id="121" fill="hold" nodeType="afterGroup">
                            <p:stCondLst>
                              <p:cond delay="18000"/>
                            </p:stCondLst>
                            <p:childTnLst>
                              <p:par>
                                <p:cTn id="122" presetID="55" presetClass="entr" presetSubtype="0" fill="hold" grpId="0" nodeType="afterEffect">
                                  <p:stCondLst>
                                    <p:cond delay="0"/>
                                  </p:stCondLst>
                                  <p:childTnLst>
                                    <p:set>
                                      <p:cBhvr>
                                        <p:cTn id="123" dur="1" fill="hold">
                                          <p:stCondLst>
                                            <p:cond delay="0"/>
                                          </p:stCondLst>
                                        </p:cTn>
                                        <p:tgtEl>
                                          <p:spTgt spid="76823"/>
                                        </p:tgtEl>
                                        <p:attrNameLst>
                                          <p:attrName>style.visibility</p:attrName>
                                        </p:attrNameLst>
                                      </p:cBhvr>
                                      <p:to>
                                        <p:strVal val="visible"/>
                                      </p:to>
                                    </p:set>
                                    <p:anim calcmode="lin" valueType="num">
                                      <p:cBhvr>
                                        <p:cTn id="124" dur="1000" fill="hold"/>
                                        <p:tgtEl>
                                          <p:spTgt spid="76823"/>
                                        </p:tgtEl>
                                        <p:attrNameLst>
                                          <p:attrName>ppt_w</p:attrName>
                                        </p:attrNameLst>
                                      </p:cBhvr>
                                      <p:tavLst>
                                        <p:tav tm="0">
                                          <p:val>
                                            <p:strVal val="#ppt_w*0.70"/>
                                          </p:val>
                                        </p:tav>
                                        <p:tav tm="100000">
                                          <p:val>
                                            <p:strVal val="#ppt_w"/>
                                          </p:val>
                                        </p:tav>
                                      </p:tavLst>
                                    </p:anim>
                                    <p:anim calcmode="lin" valueType="num">
                                      <p:cBhvr>
                                        <p:cTn id="125" dur="1000" fill="hold"/>
                                        <p:tgtEl>
                                          <p:spTgt spid="76823"/>
                                        </p:tgtEl>
                                        <p:attrNameLst>
                                          <p:attrName>ppt_h</p:attrName>
                                        </p:attrNameLst>
                                      </p:cBhvr>
                                      <p:tavLst>
                                        <p:tav tm="0">
                                          <p:val>
                                            <p:strVal val="#ppt_h"/>
                                          </p:val>
                                        </p:tav>
                                        <p:tav tm="100000">
                                          <p:val>
                                            <p:strVal val="#ppt_h"/>
                                          </p:val>
                                        </p:tav>
                                      </p:tavLst>
                                    </p:anim>
                                    <p:animEffect transition="in" filter="fade">
                                      <p:cBhvr>
                                        <p:cTn id="126" dur="1000"/>
                                        <p:tgtEl>
                                          <p:spTgt spid="76823"/>
                                        </p:tgtEl>
                                      </p:cBhvr>
                                    </p:animEffect>
                                  </p:childTnLst>
                                  <p:subTnLst>
                                    <p:set>
                                      <p:cBhvr override="childStyle">
                                        <p:cTn dur="1" fill="hold" display="0" masterRel="sameClick" afterEffect="1">
                                          <p:stCondLst>
                                            <p:cond evt="end" delay="0">
                                              <p:tn val="122"/>
                                            </p:cond>
                                          </p:stCondLst>
                                        </p:cTn>
                                        <p:tgtEl>
                                          <p:spTgt spid="76823"/>
                                        </p:tgtEl>
                                        <p:attrNameLst>
                                          <p:attrName>style.visibility</p:attrName>
                                        </p:attrNameLst>
                                      </p:cBhvr>
                                      <p:to>
                                        <p:strVal val="hidden"/>
                                      </p:to>
                                    </p:set>
                                    <p:audio>
                                      <p:cMediaNode>
                                        <p:cTn display="0" masterRel="sameClick">
                                          <p:stCondLst>
                                            <p:cond evt="begin" delay="0">
                                              <p:tn val="122"/>
                                            </p:cond>
                                          </p:stCondLst>
                                          <p:endCondLst>
                                            <p:cond evt="onStopAudio" delay="0">
                                              <p:tgtEl>
                                                <p:sldTgt/>
                                              </p:tgtEl>
                                            </p:cond>
                                          </p:endCondLst>
                                        </p:cTn>
                                        <p:tgtEl>
                                          <p:sndTgt r:embed="rId2" name="Large_clock_tick.wav"/>
                                        </p:tgtEl>
                                      </p:cMediaNode>
                                    </p:audio>
                                  </p:subTnLst>
                                </p:cTn>
                              </p:par>
                            </p:childTnLst>
                          </p:cTn>
                        </p:par>
                        <p:par>
                          <p:cTn id="127" fill="hold" nodeType="afterGroup">
                            <p:stCondLst>
                              <p:cond delay="19000"/>
                            </p:stCondLst>
                            <p:childTnLst>
                              <p:par>
                                <p:cTn id="128" presetID="55" presetClass="entr" presetSubtype="0" fill="hold" grpId="0" nodeType="afterEffect">
                                  <p:stCondLst>
                                    <p:cond delay="0"/>
                                  </p:stCondLst>
                                  <p:childTnLst>
                                    <p:set>
                                      <p:cBhvr>
                                        <p:cTn id="129" dur="1" fill="hold">
                                          <p:stCondLst>
                                            <p:cond delay="0"/>
                                          </p:stCondLst>
                                        </p:cTn>
                                        <p:tgtEl>
                                          <p:spTgt spid="76824"/>
                                        </p:tgtEl>
                                        <p:attrNameLst>
                                          <p:attrName>style.visibility</p:attrName>
                                        </p:attrNameLst>
                                      </p:cBhvr>
                                      <p:to>
                                        <p:strVal val="visible"/>
                                      </p:to>
                                    </p:set>
                                    <p:anim calcmode="lin" valueType="num">
                                      <p:cBhvr>
                                        <p:cTn id="130" dur="1000" fill="hold"/>
                                        <p:tgtEl>
                                          <p:spTgt spid="76824"/>
                                        </p:tgtEl>
                                        <p:attrNameLst>
                                          <p:attrName>ppt_w</p:attrName>
                                        </p:attrNameLst>
                                      </p:cBhvr>
                                      <p:tavLst>
                                        <p:tav tm="0">
                                          <p:val>
                                            <p:strVal val="#ppt_w*0.70"/>
                                          </p:val>
                                        </p:tav>
                                        <p:tav tm="100000">
                                          <p:val>
                                            <p:strVal val="#ppt_w"/>
                                          </p:val>
                                        </p:tav>
                                      </p:tavLst>
                                    </p:anim>
                                    <p:anim calcmode="lin" valueType="num">
                                      <p:cBhvr>
                                        <p:cTn id="131" dur="1000" fill="hold"/>
                                        <p:tgtEl>
                                          <p:spTgt spid="76824"/>
                                        </p:tgtEl>
                                        <p:attrNameLst>
                                          <p:attrName>ppt_h</p:attrName>
                                        </p:attrNameLst>
                                      </p:cBhvr>
                                      <p:tavLst>
                                        <p:tav tm="0">
                                          <p:val>
                                            <p:strVal val="#ppt_h"/>
                                          </p:val>
                                        </p:tav>
                                        <p:tav tm="100000">
                                          <p:val>
                                            <p:strVal val="#ppt_h"/>
                                          </p:val>
                                        </p:tav>
                                      </p:tavLst>
                                    </p:anim>
                                    <p:animEffect transition="in" filter="fade">
                                      <p:cBhvr>
                                        <p:cTn id="132" dur="1000"/>
                                        <p:tgtEl>
                                          <p:spTgt spid="76824"/>
                                        </p:tgtEl>
                                      </p:cBhvr>
                                    </p:animEffect>
                                  </p:childTnLst>
                                  <p:subTnLst>
                                    <p:set>
                                      <p:cBhvr override="childStyle">
                                        <p:cTn dur="1" fill="hold" display="0" masterRel="sameClick" afterEffect="1">
                                          <p:stCondLst>
                                            <p:cond evt="end" delay="0">
                                              <p:tn val="128"/>
                                            </p:cond>
                                          </p:stCondLst>
                                        </p:cTn>
                                        <p:tgtEl>
                                          <p:spTgt spid="76824"/>
                                        </p:tgtEl>
                                        <p:attrNameLst>
                                          <p:attrName>style.visibility</p:attrName>
                                        </p:attrNameLst>
                                      </p:cBhvr>
                                      <p:to>
                                        <p:strVal val="hidden"/>
                                      </p:to>
                                    </p:set>
                                    <p:audio>
                                      <p:cMediaNode>
                                        <p:cTn display="0" masterRel="sameClick">
                                          <p:stCondLst>
                                            <p:cond evt="begin" delay="0">
                                              <p:tn val="128"/>
                                            </p:cond>
                                          </p:stCondLst>
                                          <p:endCondLst>
                                            <p:cond evt="onStopAudio" delay="0">
                                              <p:tgtEl>
                                                <p:sldTgt/>
                                              </p:tgtEl>
                                            </p:cond>
                                          </p:endCondLst>
                                        </p:cTn>
                                        <p:tgtEl>
                                          <p:sndTgt r:embed="rId2" name="Large_clock_tick.wav"/>
                                        </p:tgtEl>
                                      </p:cMediaNode>
                                    </p:audio>
                                  </p:subTnLst>
                                </p:cTn>
                              </p:par>
                            </p:childTnLst>
                          </p:cTn>
                        </p:par>
                        <p:par>
                          <p:cTn id="133" fill="hold" nodeType="afterGroup">
                            <p:stCondLst>
                              <p:cond delay="20000"/>
                            </p:stCondLst>
                            <p:childTnLst>
                              <p:par>
                                <p:cTn id="134" presetID="55" presetClass="entr" presetSubtype="0" fill="hold" grpId="0" nodeType="afterEffect">
                                  <p:stCondLst>
                                    <p:cond delay="0"/>
                                  </p:stCondLst>
                                  <p:childTnLst>
                                    <p:set>
                                      <p:cBhvr>
                                        <p:cTn id="135" dur="1" fill="hold">
                                          <p:stCondLst>
                                            <p:cond delay="0"/>
                                          </p:stCondLst>
                                        </p:cTn>
                                        <p:tgtEl>
                                          <p:spTgt spid="76825"/>
                                        </p:tgtEl>
                                        <p:attrNameLst>
                                          <p:attrName>style.visibility</p:attrName>
                                        </p:attrNameLst>
                                      </p:cBhvr>
                                      <p:to>
                                        <p:strVal val="visible"/>
                                      </p:to>
                                    </p:set>
                                    <p:anim calcmode="lin" valueType="num">
                                      <p:cBhvr>
                                        <p:cTn id="136" dur="3000" fill="hold"/>
                                        <p:tgtEl>
                                          <p:spTgt spid="76825"/>
                                        </p:tgtEl>
                                        <p:attrNameLst>
                                          <p:attrName>ppt_w</p:attrName>
                                        </p:attrNameLst>
                                      </p:cBhvr>
                                      <p:tavLst>
                                        <p:tav tm="0">
                                          <p:val>
                                            <p:strVal val="#ppt_w*0.70"/>
                                          </p:val>
                                        </p:tav>
                                        <p:tav tm="100000">
                                          <p:val>
                                            <p:strVal val="#ppt_w"/>
                                          </p:val>
                                        </p:tav>
                                      </p:tavLst>
                                    </p:anim>
                                    <p:anim calcmode="lin" valueType="num">
                                      <p:cBhvr>
                                        <p:cTn id="137" dur="3000" fill="hold"/>
                                        <p:tgtEl>
                                          <p:spTgt spid="76825"/>
                                        </p:tgtEl>
                                        <p:attrNameLst>
                                          <p:attrName>ppt_h</p:attrName>
                                        </p:attrNameLst>
                                      </p:cBhvr>
                                      <p:tavLst>
                                        <p:tav tm="0">
                                          <p:val>
                                            <p:strVal val="#ppt_h"/>
                                          </p:val>
                                        </p:tav>
                                        <p:tav tm="100000">
                                          <p:val>
                                            <p:strVal val="#ppt_h"/>
                                          </p:val>
                                        </p:tav>
                                      </p:tavLst>
                                    </p:anim>
                                    <p:animEffect transition="in" filter="fade">
                                      <p:cBhvr>
                                        <p:cTn id="138" dur="3000"/>
                                        <p:tgtEl>
                                          <p:spTgt spid="76825"/>
                                        </p:tgtEl>
                                      </p:cBhvr>
                                    </p:animEffect>
                                  </p:childTnLst>
                                  <p:subTnLst>
                                    <p:audio>
                                      <p:cMediaNode>
                                        <p:cTn display="0" masterRel="sameClick">
                                          <p:stCondLst>
                                            <p:cond evt="begin" delay="0">
                                              <p:tn val="134"/>
                                            </p:cond>
                                          </p:stCondLst>
                                          <p:endCondLst>
                                            <p:cond evt="onStopAudio" delay="0">
                                              <p:tgtEl>
                                                <p:sldTgt/>
                                              </p:tgtEl>
                                            </p:cond>
                                          </p:endCondLst>
                                        </p:cTn>
                                        <p:tgtEl>
                                          <p:sndTgt r:embed="rId3" name="china_cymbal_gong2.wav"/>
                                        </p:tgtEl>
                                      </p:cMediaNode>
                                    </p:audio>
                                  </p:subTnLst>
                                </p:cTn>
                              </p:par>
                              <p:par>
                                <p:cTn id="139" presetID="1" presetClass="exit" presetSubtype="0" fill="hold" grpId="1" nodeType="withEffect">
                                  <p:stCondLst>
                                    <p:cond delay="0"/>
                                  </p:stCondLst>
                                  <p:childTnLst>
                                    <p:set>
                                      <p:cBhvr>
                                        <p:cTn id="140" dur="1" fill="hold">
                                          <p:stCondLst>
                                            <p:cond delay="0"/>
                                          </p:stCondLst>
                                        </p:cTn>
                                        <p:tgtEl>
                                          <p:spTgt spid="76803"/>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p:bldP spid="76803" grpId="1"/>
      <p:bldP spid="76804" grpId="0"/>
      <p:bldP spid="76805" grpId="0"/>
      <p:bldP spid="76806" grpId="0"/>
      <p:bldP spid="76807" grpId="0"/>
      <p:bldP spid="76808" grpId="0"/>
      <p:bldP spid="76809" grpId="0"/>
      <p:bldP spid="76810" grpId="0"/>
      <p:bldP spid="76811" grpId="0"/>
      <p:bldP spid="76812" grpId="0"/>
      <p:bldP spid="76813" grpId="0"/>
      <p:bldP spid="76814" grpId="0"/>
      <p:bldP spid="76815" grpId="0"/>
      <p:bldP spid="76816" grpId="0"/>
      <p:bldP spid="76817" grpId="0"/>
      <p:bldP spid="76818" grpId="0"/>
      <p:bldP spid="76819" grpId="0"/>
      <p:bldP spid="76820" grpId="0"/>
      <p:bldP spid="76821" grpId="0"/>
      <p:bldP spid="76822" grpId="0"/>
      <p:bldP spid="76823" grpId="0"/>
      <p:bldP spid="76824" grpId="0"/>
      <p:bldP spid="768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259656" y="1732430"/>
            <a:ext cx="69846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600" dirty="0">
                <a:latin typeface="+mj-lt"/>
              </a:rPr>
              <a:t>Answer: hexagon and pentagon (and here’s a net of a typical ball …)</a:t>
            </a:r>
          </a:p>
        </p:txBody>
      </p:sp>
      <p:sp>
        <p:nvSpPr>
          <p:cNvPr id="4" name="Text Box 4"/>
          <p:cNvSpPr txBox="1">
            <a:spLocks noChangeArrowheads="1"/>
          </p:cNvSpPr>
          <p:nvPr/>
        </p:nvSpPr>
        <p:spPr bwMode="auto">
          <a:xfrm>
            <a:off x="971550" y="620713"/>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pic>
        <p:nvPicPr>
          <p:cNvPr id="2" name="Picture 1">
            <a:extLst>
              <a:ext uri="{FF2B5EF4-FFF2-40B4-BE49-F238E27FC236}">
                <a16:creationId xmlns:a16="http://schemas.microsoft.com/office/drawing/2014/main" id="{AC8920CA-CD7B-49E1-BAFF-A3229AD75259}"/>
              </a:ext>
            </a:extLst>
          </p:cNvPr>
          <p:cNvPicPr>
            <a:picLocks noChangeAspect="1"/>
          </p:cNvPicPr>
          <p:nvPr/>
        </p:nvPicPr>
        <p:blipFill>
          <a:blip r:embed="rId2"/>
          <a:stretch>
            <a:fillRect/>
          </a:stretch>
        </p:blipFill>
        <p:spPr>
          <a:xfrm>
            <a:off x="2439441" y="3450682"/>
            <a:ext cx="4625105" cy="2786605"/>
          </a:xfrm>
          <a:prstGeom prst="rect">
            <a:avLst/>
          </a:prstGeom>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1607366" y="2262870"/>
            <a:ext cx="608146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b="1" dirty="0"/>
              <a:t>Question 3</a:t>
            </a:r>
          </a:p>
          <a:p>
            <a:endParaRPr lang="en-US" sz="3200" dirty="0"/>
          </a:p>
          <a:p>
            <a:r>
              <a:rPr lang="en-US" sz="3200" dirty="0"/>
              <a:t>How many leap years are there between 2019 and 2039?</a:t>
            </a:r>
          </a:p>
          <a:p>
            <a:r>
              <a:rPr lang="en-US" sz="3200" i="1" dirty="0">
                <a:solidFill>
                  <a:srgbClr val="FF0000"/>
                </a:solidFill>
              </a:rPr>
              <a:t>…. click to start the timer</a:t>
            </a:r>
            <a:endParaRPr lang="en-AU" sz="3200" i="1" dirty="0">
              <a:solidFill>
                <a:srgbClr val="FF0000"/>
              </a:solidFill>
            </a:endParaRPr>
          </a:p>
        </p:txBody>
      </p:sp>
      <p:sp>
        <p:nvSpPr>
          <p:cNvPr id="78852" name="Rectangle 4"/>
          <p:cNvSpPr>
            <a:spLocks noChangeArrowheads="1"/>
          </p:cNvSpPr>
          <p:nvPr/>
        </p:nvSpPr>
        <p:spPr bwMode="auto">
          <a:xfrm>
            <a:off x="1777279" y="2435591"/>
            <a:ext cx="574163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3600" dirty="0"/>
              <a:t>Click to see the third question and to start the timer.</a:t>
            </a:r>
          </a:p>
          <a:p>
            <a:endParaRPr lang="en-US" sz="3600" dirty="0"/>
          </a:p>
          <a:p>
            <a:r>
              <a:rPr lang="en-AU" sz="3200" dirty="0">
                <a:solidFill>
                  <a:srgbClr val="990000"/>
                </a:solidFill>
              </a:rPr>
              <a:t>You have 20 seconds…</a:t>
            </a:r>
          </a:p>
        </p:txBody>
      </p:sp>
      <p:sp>
        <p:nvSpPr>
          <p:cNvPr id="78853" name="Text Box 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78854" name="Text Box 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78855" name="Text Box 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78856" name="Text Box 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78857" name="Text Box 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78858" name="Text Box 1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78859" name="Text Box 1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78860" name="Text Box 1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78861" name="Text Box 1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78862" name="Text Box 1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78863" name="Text Box 1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78864" name="Text Box 1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78865" name="Text Box 1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78866" name="Text Box 1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78867" name="Text Box 1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78868" name="Text Box 2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78869" name="Text Box 2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78870" name="Text Box 2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78871" name="Text Box 2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78872" name="Text Box 2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78873" name="Text Box 25"/>
          <p:cNvSpPr txBox="1">
            <a:spLocks noChangeArrowheads="1"/>
          </p:cNvSpPr>
          <p:nvPr/>
        </p:nvSpPr>
        <p:spPr bwMode="auto">
          <a:xfrm>
            <a:off x="971550" y="2438048"/>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7" name="Text Box 4"/>
          <p:cNvSpPr txBox="1">
            <a:spLocks noChangeArrowheads="1"/>
          </p:cNvSpPr>
          <p:nvPr/>
        </p:nvSpPr>
        <p:spPr bwMode="auto">
          <a:xfrm>
            <a:off x="971550" y="620713"/>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8852"/>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8851"/>
                                        </p:tgtEl>
                                        <p:attrNameLst>
                                          <p:attrName>style.visibility</p:attrName>
                                        </p:attrNameLst>
                                      </p:cBhvr>
                                      <p:to>
                                        <p:strVal val="visible"/>
                                      </p:to>
                                    </p:set>
                                  </p:childTnLst>
                                </p:cTn>
                              </p:par>
                            </p:childTnLst>
                          </p:cTn>
                        </p:par>
                      </p:childTnLst>
                    </p:cTn>
                  </p:par>
                  <p:par>
                    <p:cTn id="10" fill="hold">
                      <p:stCondLst>
                        <p:cond delay="indefinite"/>
                      </p:stCondLst>
                      <p:childTnLst>
                        <p:par>
                          <p:cTn id="11" fill="hold" nodeType="after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8853"/>
                                        </p:tgtEl>
                                        <p:attrNameLst>
                                          <p:attrName>style.visibility</p:attrName>
                                        </p:attrNameLst>
                                      </p:cBhvr>
                                      <p:to>
                                        <p:strVal val="visible"/>
                                      </p:to>
                                    </p:set>
                                    <p:anim calcmode="lin" valueType="num">
                                      <p:cBhvr>
                                        <p:cTn id="14" dur="1000" fill="hold"/>
                                        <p:tgtEl>
                                          <p:spTgt spid="78853"/>
                                        </p:tgtEl>
                                        <p:attrNameLst>
                                          <p:attrName>ppt_w</p:attrName>
                                        </p:attrNameLst>
                                      </p:cBhvr>
                                      <p:tavLst>
                                        <p:tav tm="0">
                                          <p:val>
                                            <p:strVal val="#ppt_w*0.70"/>
                                          </p:val>
                                        </p:tav>
                                        <p:tav tm="100000">
                                          <p:val>
                                            <p:strVal val="#ppt_w"/>
                                          </p:val>
                                        </p:tav>
                                      </p:tavLst>
                                    </p:anim>
                                    <p:anim calcmode="lin" valueType="num">
                                      <p:cBhvr>
                                        <p:cTn id="15" dur="1000" fill="hold"/>
                                        <p:tgtEl>
                                          <p:spTgt spid="78853"/>
                                        </p:tgtEl>
                                        <p:attrNameLst>
                                          <p:attrName>ppt_h</p:attrName>
                                        </p:attrNameLst>
                                      </p:cBhvr>
                                      <p:tavLst>
                                        <p:tav tm="0">
                                          <p:val>
                                            <p:strVal val="#ppt_h"/>
                                          </p:val>
                                        </p:tav>
                                        <p:tav tm="100000">
                                          <p:val>
                                            <p:strVal val="#ppt_h"/>
                                          </p:val>
                                        </p:tav>
                                      </p:tavLst>
                                    </p:anim>
                                    <p:animEffect transition="in" filter="fade">
                                      <p:cBhvr>
                                        <p:cTn id="16" dur="1000"/>
                                        <p:tgtEl>
                                          <p:spTgt spid="78853"/>
                                        </p:tgtEl>
                                      </p:cBhvr>
                                    </p:animEffect>
                                  </p:childTnLst>
                                  <p:subTnLst>
                                    <p:set>
                                      <p:cBhvr override="childStyle">
                                        <p:cTn dur="1" fill="hold" display="0" masterRel="sameClick" afterEffect="1">
                                          <p:stCondLst>
                                            <p:cond evt="end" delay="0">
                                              <p:tn val="12"/>
                                            </p:cond>
                                          </p:stCondLst>
                                        </p:cTn>
                                        <p:tgtEl>
                                          <p:spTgt spid="78853"/>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2" name="Large_clock_tick.wav"/>
                                        </p:tgtEl>
                                      </p:cMediaNode>
                                    </p:audio>
                                  </p:subTnLst>
                                </p:cTn>
                              </p:par>
                            </p:childTnLst>
                          </p:cTn>
                        </p:par>
                        <p:par>
                          <p:cTn id="17" fill="hold" nodeType="afterGroup">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78854"/>
                                        </p:tgtEl>
                                        <p:attrNameLst>
                                          <p:attrName>style.visibility</p:attrName>
                                        </p:attrNameLst>
                                      </p:cBhvr>
                                      <p:to>
                                        <p:strVal val="visible"/>
                                      </p:to>
                                    </p:set>
                                    <p:anim calcmode="lin" valueType="num">
                                      <p:cBhvr>
                                        <p:cTn id="20" dur="1000" fill="hold"/>
                                        <p:tgtEl>
                                          <p:spTgt spid="78854"/>
                                        </p:tgtEl>
                                        <p:attrNameLst>
                                          <p:attrName>ppt_w</p:attrName>
                                        </p:attrNameLst>
                                      </p:cBhvr>
                                      <p:tavLst>
                                        <p:tav tm="0">
                                          <p:val>
                                            <p:strVal val="#ppt_w*0.70"/>
                                          </p:val>
                                        </p:tav>
                                        <p:tav tm="100000">
                                          <p:val>
                                            <p:strVal val="#ppt_w"/>
                                          </p:val>
                                        </p:tav>
                                      </p:tavLst>
                                    </p:anim>
                                    <p:anim calcmode="lin" valueType="num">
                                      <p:cBhvr>
                                        <p:cTn id="21" dur="1000" fill="hold"/>
                                        <p:tgtEl>
                                          <p:spTgt spid="78854"/>
                                        </p:tgtEl>
                                        <p:attrNameLst>
                                          <p:attrName>ppt_h</p:attrName>
                                        </p:attrNameLst>
                                      </p:cBhvr>
                                      <p:tavLst>
                                        <p:tav tm="0">
                                          <p:val>
                                            <p:strVal val="#ppt_h"/>
                                          </p:val>
                                        </p:tav>
                                        <p:tav tm="100000">
                                          <p:val>
                                            <p:strVal val="#ppt_h"/>
                                          </p:val>
                                        </p:tav>
                                      </p:tavLst>
                                    </p:anim>
                                    <p:animEffect transition="in" filter="fade">
                                      <p:cBhvr>
                                        <p:cTn id="22" dur="1000"/>
                                        <p:tgtEl>
                                          <p:spTgt spid="78854"/>
                                        </p:tgtEl>
                                      </p:cBhvr>
                                    </p:animEffect>
                                  </p:childTnLst>
                                  <p:subTnLst>
                                    <p:set>
                                      <p:cBhvr override="childStyle">
                                        <p:cTn dur="1" fill="hold" display="0" masterRel="sameClick" afterEffect="1">
                                          <p:stCondLst>
                                            <p:cond evt="end" delay="0">
                                              <p:tn val="18"/>
                                            </p:cond>
                                          </p:stCondLst>
                                        </p:cTn>
                                        <p:tgtEl>
                                          <p:spTgt spid="78854"/>
                                        </p:tgtEl>
                                        <p:attrNameLst>
                                          <p:attrName>style.visibility</p:attrName>
                                        </p:attrNameLst>
                                      </p:cBhvr>
                                      <p:to>
                                        <p:strVal val="hidden"/>
                                      </p:to>
                                    </p:set>
                                    <p:audio>
                                      <p:cMediaNode>
                                        <p:cTn display="0" masterRel="sameClick">
                                          <p:stCondLst>
                                            <p:cond evt="begin" delay="0">
                                              <p:tn val="18"/>
                                            </p:cond>
                                          </p:stCondLst>
                                          <p:endCondLst>
                                            <p:cond evt="onStopAudio" delay="0">
                                              <p:tgtEl>
                                                <p:sldTgt/>
                                              </p:tgtEl>
                                            </p:cond>
                                          </p:endCondLst>
                                        </p:cTn>
                                        <p:tgtEl>
                                          <p:sndTgt r:embed="rId2" name="Large_clock_tick.wav"/>
                                        </p:tgtEl>
                                      </p:cMediaNode>
                                    </p:audio>
                                  </p:subTnLst>
                                </p:cTn>
                              </p:par>
                            </p:childTnLst>
                          </p:cTn>
                        </p:par>
                        <p:par>
                          <p:cTn id="23" fill="hold" nodeType="afterGroup">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78855"/>
                                        </p:tgtEl>
                                        <p:attrNameLst>
                                          <p:attrName>style.visibility</p:attrName>
                                        </p:attrNameLst>
                                      </p:cBhvr>
                                      <p:to>
                                        <p:strVal val="visible"/>
                                      </p:to>
                                    </p:set>
                                    <p:anim calcmode="lin" valueType="num">
                                      <p:cBhvr>
                                        <p:cTn id="26" dur="1000" fill="hold"/>
                                        <p:tgtEl>
                                          <p:spTgt spid="78855"/>
                                        </p:tgtEl>
                                        <p:attrNameLst>
                                          <p:attrName>ppt_w</p:attrName>
                                        </p:attrNameLst>
                                      </p:cBhvr>
                                      <p:tavLst>
                                        <p:tav tm="0">
                                          <p:val>
                                            <p:strVal val="#ppt_w*0.70"/>
                                          </p:val>
                                        </p:tav>
                                        <p:tav tm="100000">
                                          <p:val>
                                            <p:strVal val="#ppt_w"/>
                                          </p:val>
                                        </p:tav>
                                      </p:tavLst>
                                    </p:anim>
                                    <p:anim calcmode="lin" valueType="num">
                                      <p:cBhvr>
                                        <p:cTn id="27" dur="1000" fill="hold"/>
                                        <p:tgtEl>
                                          <p:spTgt spid="78855"/>
                                        </p:tgtEl>
                                        <p:attrNameLst>
                                          <p:attrName>ppt_h</p:attrName>
                                        </p:attrNameLst>
                                      </p:cBhvr>
                                      <p:tavLst>
                                        <p:tav tm="0">
                                          <p:val>
                                            <p:strVal val="#ppt_h"/>
                                          </p:val>
                                        </p:tav>
                                        <p:tav tm="100000">
                                          <p:val>
                                            <p:strVal val="#ppt_h"/>
                                          </p:val>
                                        </p:tav>
                                      </p:tavLst>
                                    </p:anim>
                                    <p:animEffect transition="in" filter="fade">
                                      <p:cBhvr>
                                        <p:cTn id="28" dur="1000"/>
                                        <p:tgtEl>
                                          <p:spTgt spid="78855"/>
                                        </p:tgtEl>
                                      </p:cBhvr>
                                    </p:animEffect>
                                  </p:childTnLst>
                                  <p:subTnLst>
                                    <p:set>
                                      <p:cBhvr override="childStyle">
                                        <p:cTn dur="1" fill="hold" display="0" masterRel="sameClick" afterEffect="1">
                                          <p:stCondLst>
                                            <p:cond evt="end" delay="0">
                                              <p:tn val="24"/>
                                            </p:cond>
                                          </p:stCondLst>
                                        </p:cTn>
                                        <p:tgtEl>
                                          <p:spTgt spid="78855"/>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2" name="Large_clock_tick.wav"/>
                                        </p:tgtEl>
                                      </p:cMediaNode>
                                    </p:audio>
                                  </p:subTnLst>
                                </p:cTn>
                              </p:par>
                            </p:childTnLst>
                          </p:cTn>
                        </p:par>
                        <p:par>
                          <p:cTn id="29" fill="hold" nodeType="afterGroup">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78856"/>
                                        </p:tgtEl>
                                        <p:attrNameLst>
                                          <p:attrName>style.visibility</p:attrName>
                                        </p:attrNameLst>
                                      </p:cBhvr>
                                      <p:to>
                                        <p:strVal val="visible"/>
                                      </p:to>
                                    </p:set>
                                    <p:anim calcmode="lin" valueType="num">
                                      <p:cBhvr>
                                        <p:cTn id="32" dur="1000" fill="hold"/>
                                        <p:tgtEl>
                                          <p:spTgt spid="78856"/>
                                        </p:tgtEl>
                                        <p:attrNameLst>
                                          <p:attrName>ppt_w</p:attrName>
                                        </p:attrNameLst>
                                      </p:cBhvr>
                                      <p:tavLst>
                                        <p:tav tm="0">
                                          <p:val>
                                            <p:strVal val="#ppt_w*0.70"/>
                                          </p:val>
                                        </p:tav>
                                        <p:tav tm="100000">
                                          <p:val>
                                            <p:strVal val="#ppt_w"/>
                                          </p:val>
                                        </p:tav>
                                      </p:tavLst>
                                    </p:anim>
                                    <p:anim calcmode="lin" valueType="num">
                                      <p:cBhvr>
                                        <p:cTn id="33" dur="1000" fill="hold"/>
                                        <p:tgtEl>
                                          <p:spTgt spid="78856"/>
                                        </p:tgtEl>
                                        <p:attrNameLst>
                                          <p:attrName>ppt_h</p:attrName>
                                        </p:attrNameLst>
                                      </p:cBhvr>
                                      <p:tavLst>
                                        <p:tav tm="0">
                                          <p:val>
                                            <p:strVal val="#ppt_h"/>
                                          </p:val>
                                        </p:tav>
                                        <p:tav tm="100000">
                                          <p:val>
                                            <p:strVal val="#ppt_h"/>
                                          </p:val>
                                        </p:tav>
                                      </p:tavLst>
                                    </p:anim>
                                    <p:animEffect transition="in" filter="fade">
                                      <p:cBhvr>
                                        <p:cTn id="34" dur="1000"/>
                                        <p:tgtEl>
                                          <p:spTgt spid="78856"/>
                                        </p:tgtEl>
                                      </p:cBhvr>
                                    </p:animEffect>
                                  </p:childTnLst>
                                  <p:subTnLst>
                                    <p:set>
                                      <p:cBhvr override="childStyle">
                                        <p:cTn dur="1" fill="hold" display="0" masterRel="sameClick" afterEffect="1">
                                          <p:stCondLst>
                                            <p:cond evt="end" delay="0">
                                              <p:tn val="30"/>
                                            </p:cond>
                                          </p:stCondLst>
                                        </p:cTn>
                                        <p:tgtEl>
                                          <p:spTgt spid="78856"/>
                                        </p:tgtEl>
                                        <p:attrNameLst>
                                          <p:attrName>style.visibility</p:attrName>
                                        </p:attrNameLst>
                                      </p:cBhvr>
                                      <p:to>
                                        <p:strVal val="hidden"/>
                                      </p:to>
                                    </p:set>
                                    <p:audio>
                                      <p:cMediaNode vol="10000">
                                        <p:cTn display="0" masterRel="sameClick">
                                          <p:stCondLst>
                                            <p:cond evt="begin" delay="0">
                                              <p:tn val="30"/>
                                            </p:cond>
                                          </p:stCondLst>
                                          <p:endCondLst>
                                            <p:cond evt="onStopAudio" delay="0">
                                              <p:tgtEl>
                                                <p:sldTgt/>
                                              </p:tgtEl>
                                            </p:cond>
                                          </p:endCondLst>
                                        </p:cTn>
                                        <p:tgtEl>
                                          <p:sndTgt r:embed="rId2" name="Large_clock_tick.wav"/>
                                        </p:tgtEl>
                                      </p:cMediaNode>
                                    </p:audio>
                                  </p:subTnLst>
                                </p:cTn>
                              </p:par>
                            </p:childTnLst>
                          </p:cTn>
                        </p:par>
                        <p:par>
                          <p:cTn id="35" fill="hold" nodeType="afterGroup">
                            <p:stCondLst>
                              <p:cond delay="4000"/>
                            </p:stCondLst>
                            <p:childTnLst>
                              <p:par>
                                <p:cTn id="36" presetID="55" presetClass="entr" presetSubtype="0" fill="hold" grpId="0" nodeType="afterEffect">
                                  <p:stCondLst>
                                    <p:cond delay="0"/>
                                  </p:stCondLst>
                                  <p:childTnLst>
                                    <p:set>
                                      <p:cBhvr>
                                        <p:cTn id="37" dur="1" fill="hold">
                                          <p:stCondLst>
                                            <p:cond delay="0"/>
                                          </p:stCondLst>
                                        </p:cTn>
                                        <p:tgtEl>
                                          <p:spTgt spid="78857"/>
                                        </p:tgtEl>
                                        <p:attrNameLst>
                                          <p:attrName>style.visibility</p:attrName>
                                        </p:attrNameLst>
                                      </p:cBhvr>
                                      <p:to>
                                        <p:strVal val="visible"/>
                                      </p:to>
                                    </p:set>
                                    <p:anim calcmode="lin" valueType="num">
                                      <p:cBhvr>
                                        <p:cTn id="38" dur="1000" fill="hold"/>
                                        <p:tgtEl>
                                          <p:spTgt spid="78857"/>
                                        </p:tgtEl>
                                        <p:attrNameLst>
                                          <p:attrName>ppt_w</p:attrName>
                                        </p:attrNameLst>
                                      </p:cBhvr>
                                      <p:tavLst>
                                        <p:tav tm="0">
                                          <p:val>
                                            <p:strVal val="#ppt_w*0.70"/>
                                          </p:val>
                                        </p:tav>
                                        <p:tav tm="100000">
                                          <p:val>
                                            <p:strVal val="#ppt_w"/>
                                          </p:val>
                                        </p:tav>
                                      </p:tavLst>
                                    </p:anim>
                                    <p:anim calcmode="lin" valueType="num">
                                      <p:cBhvr>
                                        <p:cTn id="39" dur="1000" fill="hold"/>
                                        <p:tgtEl>
                                          <p:spTgt spid="78857"/>
                                        </p:tgtEl>
                                        <p:attrNameLst>
                                          <p:attrName>ppt_h</p:attrName>
                                        </p:attrNameLst>
                                      </p:cBhvr>
                                      <p:tavLst>
                                        <p:tav tm="0">
                                          <p:val>
                                            <p:strVal val="#ppt_h"/>
                                          </p:val>
                                        </p:tav>
                                        <p:tav tm="100000">
                                          <p:val>
                                            <p:strVal val="#ppt_h"/>
                                          </p:val>
                                        </p:tav>
                                      </p:tavLst>
                                    </p:anim>
                                    <p:animEffect transition="in" filter="fade">
                                      <p:cBhvr>
                                        <p:cTn id="40" dur="1000"/>
                                        <p:tgtEl>
                                          <p:spTgt spid="78857"/>
                                        </p:tgtEl>
                                      </p:cBhvr>
                                    </p:animEffect>
                                  </p:childTnLst>
                                  <p:subTnLst>
                                    <p:set>
                                      <p:cBhvr override="childStyle">
                                        <p:cTn dur="1" fill="hold" display="0" masterRel="sameClick" afterEffect="1">
                                          <p:stCondLst>
                                            <p:cond evt="end" delay="0">
                                              <p:tn val="36"/>
                                            </p:cond>
                                          </p:stCondLst>
                                        </p:cTn>
                                        <p:tgtEl>
                                          <p:spTgt spid="78857"/>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2" name="Large_clock_tick.wav"/>
                                        </p:tgtEl>
                                      </p:cMediaNode>
                                    </p:audio>
                                  </p:subTnLst>
                                </p:cTn>
                              </p:par>
                            </p:childTnLst>
                          </p:cTn>
                        </p:par>
                        <p:par>
                          <p:cTn id="41" fill="hold" nodeType="afterGroup">
                            <p:stCondLst>
                              <p:cond delay="5000"/>
                            </p:stCondLst>
                            <p:childTnLst>
                              <p:par>
                                <p:cTn id="42" presetID="55" presetClass="entr" presetSubtype="0" fill="hold" grpId="0" nodeType="afterEffect">
                                  <p:stCondLst>
                                    <p:cond delay="0"/>
                                  </p:stCondLst>
                                  <p:childTnLst>
                                    <p:set>
                                      <p:cBhvr>
                                        <p:cTn id="43" dur="1" fill="hold">
                                          <p:stCondLst>
                                            <p:cond delay="0"/>
                                          </p:stCondLst>
                                        </p:cTn>
                                        <p:tgtEl>
                                          <p:spTgt spid="78858"/>
                                        </p:tgtEl>
                                        <p:attrNameLst>
                                          <p:attrName>style.visibility</p:attrName>
                                        </p:attrNameLst>
                                      </p:cBhvr>
                                      <p:to>
                                        <p:strVal val="visible"/>
                                      </p:to>
                                    </p:set>
                                    <p:anim calcmode="lin" valueType="num">
                                      <p:cBhvr>
                                        <p:cTn id="44" dur="1000" fill="hold"/>
                                        <p:tgtEl>
                                          <p:spTgt spid="78858"/>
                                        </p:tgtEl>
                                        <p:attrNameLst>
                                          <p:attrName>ppt_w</p:attrName>
                                        </p:attrNameLst>
                                      </p:cBhvr>
                                      <p:tavLst>
                                        <p:tav tm="0">
                                          <p:val>
                                            <p:strVal val="#ppt_w*0.70"/>
                                          </p:val>
                                        </p:tav>
                                        <p:tav tm="100000">
                                          <p:val>
                                            <p:strVal val="#ppt_w"/>
                                          </p:val>
                                        </p:tav>
                                      </p:tavLst>
                                    </p:anim>
                                    <p:anim calcmode="lin" valueType="num">
                                      <p:cBhvr>
                                        <p:cTn id="45" dur="1000" fill="hold"/>
                                        <p:tgtEl>
                                          <p:spTgt spid="78858"/>
                                        </p:tgtEl>
                                        <p:attrNameLst>
                                          <p:attrName>ppt_h</p:attrName>
                                        </p:attrNameLst>
                                      </p:cBhvr>
                                      <p:tavLst>
                                        <p:tav tm="0">
                                          <p:val>
                                            <p:strVal val="#ppt_h"/>
                                          </p:val>
                                        </p:tav>
                                        <p:tav tm="100000">
                                          <p:val>
                                            <p:strVal val="#ppt_h"/>
                                          </p:val>
                                        </p:tav>
                                      </p:tavLst>
                                    </p:anim>
                                    <p:animEffect transition="in" filter="fade">
                                      <p:cBhvr>
                                        <p:cTn id="46" dur="1000"/>
                                        <p:tgtEl>
                                          <p:spTgt spid="78858"/>
                                        </p:tgtEl>
                                      </p:cBhvr>
                                    </p:animEffect>
                                  </p:childTnLst>
                                  <p:subTnLst>
                                    <p:set>
                                      <p:cBhvr override="childStyle">
                                        <p:cTn dur="1" fill="hold" display="0" masterRel="sameClick" afterEffect="1">
                                          <p:stCondLst>
                                            <p:cond evt="end" delay="0">
                                              <p:tn val="42"/>
                                            </p:cond>
                                          </p:stCondLst>
                                        </p:cTn>
                                        <p:tgtEl>
                                          <p:spTgt spid="78858"/>
                                        </p:tgtEl>
                                        <p:attrNameLst>
                                          <p:attrName>style.visibility</p:attrName>
                                        </p:attrNameLst>
                                      </p:cBhvr>
                                      <p:to>
                                        <p:strVal val="hidden"/>
                                      </p:to>
                                    </p:set>
                                    <p:audio>
                                      <p:cMediaNode>
                                        <p:cTn display="0" masterRel="sameClick">
                                          <p:stCondLst>
                                            <p:cond evt="begin" delay="0">
                                              <p:tn val="42"/>
                                            </p:cond>
                                          </p:stCondLst>
                                          <p:endCondLst>
                                            <p:cond evt="onStopAudio" delay="0">
                                              <p:tgtEl>
                                                <p:sldTgt/>
                                              </p:tgtEl>
                                            </p:cond>
                                          </p:endCondLst>
                                        </p:cTn>
                                        <p:tgtEl>
                                          <p:sndTgt r:embed="rId2" name="Large_clock_tick.wav"/>
                                        </p:tgtEl>
                                      </p:cMediaNode>
                                    </p:audio>
                                  </p:subTnLst>
                                </p:cTn>
                              </p:par>
                            </p:childTnLst>
                          </p:cTn>
                        </p:par>
                        <p:par>
                          <p:cTn id="47" fill="hold" nodeType="afterGroup">
                            <p:stCondLst>
                              <p:cond delay="6000"/>
                            </p:stCondLst>
                            <p:childTnLst>
                              <p:par>
                                <p:cTn id="48" presetID="55" presetClass="entr" presetSubtype="0" fill="hold" grpId="0" nodeType="afterEffect">
                                  <p:stCondLst>
                                    <p:cond delay="0"/>
                                  </p:stCondLst>
                                  <p:childTnLst>
                                    <p:set>
                                      <p:cBhvr>
                                        <p:cTn id="49" dur="1" fill="hold">
                                          <p:stCondLst>
                                            <p:cond delay="0"/>
                                          </p:stCondLst>
                                        </p:cTn>
                                        <p:tgtEl>
                                          <p:spTgt spid="78859"/>
                                        </p:tgtEl>
                                        <p:attrNameLst>
                                          <p:attrName>style.visibility</p:attrName>
                                        </p:attrNameLst>
                                      </p:cBhvr>
                                      <p:to>
                                        <p:strVal val="visible"/>
                                      </p:to>
                                    </p:set>
                                    <p:anim calcmode="lin" valueType="num">
                                      <p:cBhvr>
                                        <p:cTn id="50" dur="1000" fill="hold"/>
                                        <p:tgtEl>
                                          <p:spTgt spid="78859"/>
                                        </p:tgtEl>
                                        <p:attrNameLst>
                                          <p:attrName>ppt_w</p:attrName>
                                        </p:attrNameLst>
                                      </p:cBhvr>
                                      <p:tavLst>
                                        <p:tav tm="0">
                                          <p:val>
                                            <p:strVal val="#ppt_w*0.70"/>
                                          </p:val>
                                        </p:tav>
                                        <p:tav tm="100000">
                                          <p:val>
                                            <p:strVal val="#ppt_w"/>
                                          </p:val>
                                        </p:tav>
                                      </p:tavLst>
                                    </p:anim>
                                    <p:anim calcmode="lin" valueType="num">
                                      <p:cBhvr>
                                        <p:cTn id="51" dur="1000" fill="hold"/>
                                        <p:tgtEl>
                                          <p:spTgt spid="78859"/>
                                        </p:tgtEl>
                                        <p:attrNameLst>
                                          <p:attrName>ppt_h</p:attrName>
                                        </p:attrNameLst>
                                      </p:cBhvr>
                                      <p:tavLst>
                                        <p:tav tm="0">
                                          <p:val>
                                            <p:strVal val="#ppt_h"/>
                                          </p:val>
                                        </p:tav>
                                        <p:tav tm="100000">
                                          <p:val>
                                            <p:strVal val="#ppt_h"/>
                                          </p:val>
                                        </p:tav>
                                      </p:tavLst>
                                    </p:anim>
                                    <p:animEffect transition="in" filter="fade">
                                      <p:cBhvr>
                                        <p:cTn id="52" dur="1000"/>
                                        <p:tgtEl>
                                          <p:spTgt spid="78859"/>
                                        </p:tgtEl>
                                      </p:cBhvr>
                                    </p:animEffect>
                                  </p:childTnLst>
                                  <p:subTnLst>
                                    <p:set>
                                      <p:cBhvr override="childStyle">
                                        <p:cTn dur="1" fill="hold" display="0" masterRel="sameClick" afterEffect="1">
                                          <p:stCondLst>
                                            <p:cond evt="end" delay="0">
                                              <p:tn val="48"/>
                                            </p:cond>
                                          </p:stCondLst>
                                        </p:cTn>
                                        <p:tgtEl>
                                          <p:spTgt spid="78859"/>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2" name="Large_clock_tick.wav"/>
                                        </p:tgtEl>
                                      </p:cMediaNode>
                                    </p:audio>
                                  </p:subTnLst>
                                </p:cTn>
                              </p:par>
                            </p:childTnLst>
                          </p:cTn>
                        </p:par>
                        <p:par>
                          <p:cTn id="53" fill="hold" nodeType="afterGroup">
                            <p:stCondLst>
                              <p:cond delay="7000"/>
                            </p:stCondLst>
                            <p:childTnLst>
                              <p:par>
                                <p:cTn id="54" presetID="55" presetClass="entr" presetSubtype="0" fill="hold" grpId="0" nodeType="afterEffect">
                                  <p:stCondLst>
                                    <p:cond delay="0"/>
                                  </p:stCondLst>
                                  <p:childTnLst>
                                    <p:set>
                                      <p:cBhvr>
                                        <p:cTn id="55" dur="1" fill="hold">
                                          <p:stCondLst>
                                            <p:cond delay="0"/>
                                          </p:stCondLst>
                                        </p:cTn>
                                        <p:tgtEl>
                                          <p:spTgt spid="78860"/>
                                        </p:tgtEl>
                                        <p:attrNameLst>
                                          <p:attrName>style.visibility</p:attrName>
                                        </p:attrNameLst>
                                      </p:cBhvr>
                                      <p:to>
                                        <p:strVal val="visible"/>
                                      </p:to>
                                    </p:set>
                                    <p:anim calcmode="lin" valueType="num">
                                      <p:cBhvr>
                                        <p:cTn id="56" dur="1000" fill="hold"/>
                                        <p:tgtEl>
                                          <p:spTgt spid="78860"/>
                                        </p:tgtEl>
                                        <p:attrNameLst>
                                          <p:attrName>ppt_w</p:attrName>
                                        </p:attrNameLst>
                                      </p:cBhvr>
                                      <p:tavLst>
                                        <p:tav tm="0">
                                          <p:val>
                                            <p:strVal val="#ppt_w*0.70"/>
                                          </p:val>
                                        </p:tav>
                                        <p:tav tm="100000">
                                          <p:val>
                                            <p:strVal val="#ppt_w"/>
                                          </p:val>
                                        </p:tav>
                                      </p:tavLst>
                                    </p:anim>
                                    <p:anim calcmode="lin" valueType="num">
                                      <p:cBhvr>
                                        <p:cTn id="57" dur="1000" fill="hold"/>
                                        <p:tgtEl>
                                          <p:spTgt spid="78860"/>
                                        </p:tgtEl>
                                        <p:attrNameLst>
                                          <p:attrName>ppt_h</p:attrName>
                                        </p:attrNameLst>
                                      </p:cBhvr>
                                      <p:tavLst>
                                        <p:tav tm="0">
                                          <p:val>
                                            <p:strVal val="#ppt_h"/>
                                          </p:val>
                                        </p:tav>
                                        <p:tav tm="100000">
                                          <p:val>
                                            <p:strVal val="#ppt_h"/>
                                          </p:val>
                                        </p:tav>
                                      </p:tavLst>
                                    </p:anim>
                                    <p:animEffect transition="in" filter="fade">
                                      <p:cBhvr>
                                        <p:cTn id="58" dur="1000"/>
                                        <p:tgtEl>
                                          <p:spTgt spid="78860"/>
                                        </p:tgtEl>
                                      </p:cBhvr>
                                    </p:animEffect>
                                  </p:childTnLst>
                                  <p:subTnLst>
                                    <p:set>
                                      <p:cBhvr override="childStyle">
                                        <p:cTn dur="1" fill="hold" display="0" masterRel="sameClick" afterEffect="1">
                                          <p:stCondLst>
                                            <p:cond evt="end" delay="0">
                                              <p:tn val="54"/>
                                            </p:cond>
                                          </p:stCondLst>
                                        </p:cTn>
                                        <p:tgtEl>
                                          <p:spTgt spid="78860"/>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2" name="Large_clock_tick.wav"/>
                                        </p:tgtEl>
                                      </p:cMediaNode>
                                    </p:audio>
                                  </p:subTnLst>
                                </p:cTn>
                              </p:par>
                            </p:childTnLst>
                          </p:cTn>
                        </p:par>
                        <p:par>
                          <p:cTn id="59" fill="hold" nodeType="afterGroup">
                            <p:stCondLst>
                              <p:cond delay="8000"/>
                            </p:stCondLst>
                            <p:childTnLst>
                              <p:par>
                                <p:cTn id="60" presetID="55" presetClass="entr" presetSubtype="0" fill="hold" grpId="0" nodeType="afterEffect">
                                  <p:stCondLst>
                                    <p:cond delay="0"/>
                                  </p:stCondLst>
                                  <p:childTnLst>
                                    <p:set>
                                      <p:cBhvr>
                                        <p:cTn id="61" dur="1" fill="hold">
                                          <p:stCondLst>
                                            <p:cond delay="0"/>
                                          </p:stCondLst>
                                        </p:cTn>
                                        <p:tgtEl>
                                          <p:spTgt spid="78861"/>
                                        </p:tgtEl>
                                        <p:attrNameLst>
                                          <p:attrName>style.visibility</p:attrName>
                                        </p:attrNameLst>
                                      </p:cBhvr>
                                      <p:to>
                                        <p:strVal val="visible"/>
                                      </p:to>
                                    </p:set>
                                    <p:anim calcmode="lin" valueType="num">
                                      <p:cBhvr>
                                        <p:cTn id="62" dur="1000" fill="hold"/>
                                        <p:tgtEl>
                                          <p:spTgt spid="78861"/>
                                        </p:tgtEl>
                                        <p:attrNameLst>
                                          <p:attrName>ppt_w</p:attrName>
                                        </p:attrNameLst>
                                      </p:cBhvr>
                                      <p:tavLst>
                                        <p:tav tm="0">
                                          <p:val>
                                            <p:strVal val="#ppt_w*0.70"/>
                                          </p:val>
                                        </p:tav>
                                        <p:tav tm="100000">
                                          <p:val>
                                            <p:strVal val="#ppt_w"/>
                                          </p:val>
                                        </p:tav>
                                      </p:tavLst>
                                    </p:anim>
                                    <p:anim calcmode="lin" valueType="num">
                                      <p:cBhvr>
                                        <p:cTn id="63" dur="1000" fill="hold"/>
                                        <p:tgtEl>
                                          <p:spTgt spid="78861"/>
                                        </p:tgtEl>
                                        <p:attrNameLst>
                                          <p:attrName>ppt_h</p:attrName>
                                        </p:attrNameLst>
                                      </p:cBhvr>
                                      <p:tavLst>
                                        <p:tav tm="0">
                                          <p:val>
                                            <p:strVal val="#ppt_h"/>
                                          </p:val>
                                        </p:tav>
                                        <p:tav tm="100000">
                                          <p:val>
                                            <p:strVal val="#ppt_h"/>
                                          </p:val>
                                        </p:tav>
                                      </p:tavLst>
                                    </p:anim>
                                    <p:animEffect transition="in" filter="fade">
                                      <p:cBhvr>
                                        <p:cTn id="64" dur="1000"/>
                                        <p:tgtEl>
                                          <p:spTgt spid="78861"/>
                                        </p:tgtEl>
                                      </p:cBhvr>
                                    </p:animEffect>
                                  </p:childTnLst>
                                  <p:subTnLst>
                                    <p:set>
                                      <p:cBhvr override="childStyle">
                                        <p:cTn dur="1" fill="hold" display="0" masterRel="sameClick" afterEffect="1">
                                          <p:stCondLst>
                                            <p:cond evt="end" delay="0">
                                              <p:tn val="60"/>
                                            </p:cond>
                                          </p:stCondLst>
                                        </p:cTn>
                                        <p:tgtEl>
                                          <p:spTgt spid="78861"/>
                                        </p:tgtEl>
                                        <p:attrNameLst>
                                          <p:attrName>style.visibility</p:attrName>
                                        </p:attrNameLst>
                                      </p:cBhvr>
                                      <p:to>
                                        <p:strVal val="hidden"/>
                                      </p:to>
                                    </p:set>
                                    <p:audio>
                                      <p:cMediaNode>
                                        <p:cTn display="0" masterRel="sameClick">
                                          <p:stCondLst>
                                            <p:cond evt="begin" delay="0">
                                              <p:tn val="60"/>
                                            </p:cond>
                                          </p:stCondLst>
                                          <p:endCondLst>
                                            <p:cond evt="onStopAudio" delay="0">
                                              <p:tgtEl>
                                                <p:sldTgt/>
                                              </p:tgtEl>
                                            </p:cond>
                                          </p:endCondLst>
                                        </p:cTn>
                                        <p:tgtEl>
                                          <p:sndTgt r:embed="rId2" name="Large_clock_tick.wav"/>
                                        </p:tgtEl>
                                      </p:cMediaNode>
                                    </p:audio>
                                  </p:subTnLst>
                                </p:cTn>
                              </p:par>
                            </p:childTnLst>
                          </p:cTn>
                        </p:par>
                        <p:par>
                          <p:cTn id="65" fill="hold" nodeType="afterGroup">
                            <p:stCondLst>
                              <p:cond delay="9000"/>
                            </p:stCondLst>
                            <p:childTnLst>
                              <p:par>
                                <p:cTn id="66" presetID="55" presetClass="entr" presetSubtype="0" fill="hold" grpId="0" nodeType="afterEffect">
                                  <p:stCondLst>
                                    <p:cond delay="0"/>
                                  </p:stCondLst>
                                  <p:childTnLst>
                                    <p:set>
                                      <p:cBhvr>
                                        <p:cTn id="67" dur="1" fill="hold">
                                          <p:stCondLst>
                                            <p:cond delay="0"/>
                                          </p:stCondLst>
                                        </p:cTn>
                                        <p:tgtEl>
                                          <p:spTgt spid="78862"/>
                                        </p:tgtEl>
                                        <p:attrNameLst>
                                          <p:attrName>style.visibility</p:attrName>
                                        </p:attrNameLst>
                                      </p:cBhvr>
                                      <p:to>
                                        <p:strVal val="visible"/>
                                      </p:to>
                                    </p:set>
                                    <p:anim calcmode="lin" valueType="num">
                                      <p:cBhvr>
                                        <p:cTn id="68" dur="1000" fill="hold"/>
                                        <p:tgtEl>
                                          <p:spTgt spid="78862"/>
                                        </p:tgtEl>
                                        <p:attrNameLst>
                                          <p:attrName>ppt_w</p:attrName>
                                        </p:attrNameLst>
                                      </p:cBhvr>
                                      <p:tavLst>
                                        <p:tav tm="0">
                                          <p:val>
                                            <p:strVal val="#ppt_w*0.70"/>
                                          </p:val>
                                        </p:tav>
                                        <p:tav tm="100000">
                                          <p:val>
                                            <p:strVal val="#ppt_w"/>
                                          </p:val>
                                        </p:tav>
                                      </p:tavLst>
                                    </p:anim>
                                    <p:anim calcmode="lin" valueType="num">
                                      <p:cBhvr>
                                        <p:cTn id="69" dur="1000" fill="hold"/>
                                        <p:tgtEl>
                                          <p:spTgt spid="78862"/>
                                        </p:tgtEl>
                                        <p:attrNameLst>
                                          <p:attrName>ppt_h</p:attrName>
                                        </p:attrNameLst>
                                      </p:cBhvr>
                                      <p:tavLst>
                                        <p:tav tm="0">
                                          <p:val>
                                            <p:strVal val="#ppt_h"/>
                                          </p:val>
                                        </p:tav>
                                        <p:tav tm="100000">
                                          <p:val>
                                            <p:strVal val="#ppt_h"/>
                                          </p:val>
                                        </p:tav>
                                      </p:tavLst>
                                    </p:anim>
                                    <p:animEffect transition="in" filter="fade">
                                      <p:cBhvr>
                                        <p:cTn id="70" dur="1000"/>
                                        <p:tgtEl>
                                          <p:spTgt spid="78862"/>
                                        </p:tgtEl>
                                      </p:cBhvr>
                                    </p:animEffect>
                                  </p:childTnLst>
                                  <p:subTnLst>
                                    <p:set>
                                      <p:cBhvr override="childStyle">
                                        <p:cTn dur="1" fill="hold" display="0" masterRel="sameClick" afterEffect="1">
                                          <p:stCondLst>
                                            <p:cond evt="end" delay="0">
                                              <p:tn val="66"/>
                                            </p:cond>
                                          </p:stCondLst>
                                        </p:cTn>
                                        <p:tgtEl>
                                          <p:spTgt spid="78862"/>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2" name="Large_clock_tick.wav"/>
                                        </p:tgtEl>
                                      </p:cMediaNode>
                                    </p:audio>
                                  </p:subTnLst>
                                </p:cTn>
                              </p:par>
                            </p:childTnLst>
                          </p:cTn>
                        </p:par>
                        <p:par>
                          <p:cTn id="71" fill="hold" nodeType="afterGroup">
                            <p:stCondLst>
                              <p:cond delay="10000"/>
                            </p:stCondLst>
                            <p:childTnLst>
                              <p:par>
                                <p:cTn id="72" presetID="55" presetClass="entr" presetSubtype="0" fill="hold" grpId="0" nodeType="afterEffect">
                                  <p:stCondLst>
                                    <p:cond delay="0"/>
                                  </p:stCondLst>
                                  <p:childTnLst>
                                    <p:set>
                                      <p:cBhvr>
                                        <p:cTn id="73" dur="1" fill="hold">
                                          <p:stCondLst>
                                            <p:cond delay="0"/>
                                          </p:stCondLst>
                                        </p:cTn>
                                        <p:tgtEl>
                                          <p:spTgt spid="78863"/>
                                        </p:tgtEl>
                                        <p:attrNameLst>
                                          <p:attrName>style.visibility</p:attrName>
                                        </p:attrNameLst>
                                      </p:cBhvr>
                                      <p:to>
                                        <p:strVal val="visible"/>
                                      </p:to>
                                    </p:set>
                                    <p:anim calcmode="lin" valueType="num">
                                      <p:cBhvr>
                                        <p:cTn id="74" dur="1000" fill="hold"/>
                                        <p:tgtEl>
                                          <p:spTgt spid="78863"/>
                                        </p:tgtEl>
                                        <p:attrNameLst>
                                          <p:attrName>ppt_w</p:attrName>
                                        </p:attrNameLst>
                                      </p:cBhvr>
                                      <p:tavLst>
                                        <p:tav tm="0">
                                          <p:val>
                                            <p:strVal val="#ppt_w*0.70"/>
                                          </p:val>
                                        </p:tav>
                                        <p:tav tm="100000">
                                          <p:val>
                                            <p:strVal val="#ppt_w"/>
                                          </p:val>
                                        </p:tav>
                                      </p:tavLst>
                                    </p:anim>
                                    <p:anim calcmode="lin" valueType="num">
                                      <p:cBhvr>
                                        <p:cTn id="75" dur="1000" fill="hold"/>
                                        <p:tgtEl>
                                          <p:spTgt spid="78863"/>
                                        </p:tgtEl>
                                        <p:attrNameLst>
                                          <p:attrName>ppt_h</p:attrName>
                                        </p:attrNameLst>
                                      </p:cBhvr>
                                      <p:tavLst>
                                        <p:tav tm="0">
                                          <p:val>
                                            <p:strVal val="#ppt_h"/>
                                          </p:val>
                                        </p:tav>
                                        <p:tav tm="100000">
                                          <p:val>
                                            <p:strVal val="#ppt_h"/>
                                          </p:val>
                                        </p:tav>
                                      </p:tavLst>
                                    </p:anim>
                                    <p:animEffect transition="in" filter="fade">
                                      <p:cBhvr>
                                        <p:cTn id="76" dur="1000"/>
                                        <p:tgtEl>
                                          <p:spTgt spid="78863"/>
                                        </p:tgtEl>
                                      </p:cBhvr>
                                    </p:animEffect>
                                  </p:childTnLst>
                                  <p:subTnLst>
                                    <p:set>
                                      <p:cBhvr override="childStyle">
                                        <p:cTn dur="1" fill="hold" display="0" masterRel="sameClick" afterEffect="1">
                                          <p:stCondLst>
                                            <p:cond evt="end" delay="0">
                                              <p:tn val="72"/>
                                            </p:cond>
                                          </p:stCondLst>
                                        </p:cTn>
                                        <p:tgtEl>
                                          <p:spTgt spid="78863"/>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2" name="Large_clock_tick.wav"/>
                                        </p:tgtEl>
                                      </p:cMediaNode>
                                    </p:audio>
                                  </p:subTnLst>
                                </p:cTn>
                              </p:par>
                            </p:childTnLst>
                          </p:cTn>
                        </p:par>
                        <p:par>
                          <p:cTn id="77" fill="hold" nodeType="afterGroup">
                            <p:stCondLst>
                              <p:cond delay="11000"/>
                            </p:stCondLst>
                            <p:childTnLst>
                              <p:par>
                                <p:cTn id="78" presetID="55" presetClass="entr" presetSubtype="0" fill="hold" grpId="0" nodeType="afterEffect">
                                  <p:stCondLst>
                                    <p:cond delay="0"/>
                                  </p:stCondLst>
                                  <p:childTnLst>
                                    <p:set>
                                      <p:cBhvr>
                                        <p:cTn id="79" dur="1" fill="hold">
                                          <p:stCondLst>
                                            <p:cond delay="0"/>
                                          </p:stCondLst>
                                        </p:cTn>
                                        <p:tgtEl>
                                          <p:spTgt spid="78864"/>
                                        </p:tgtEl>
                                        <p:attrNameLst>
                                          <p:attrName>style.visibility</p:attrName>
                                        </p:attrNameLst>
                                      </p:cBhvr>
                                      <p:to>
                                        <p:strVal val="visible"/>
                                      </p:to>
                                    </p:set>
                                    <p:anim calcmode="lin" valueType="num">
                                      <p:cBhvr>
                                        <p:cTn id="80" dur="1000" fill="hold"/>
                                        <p:tgtEl>
                                          <p:spTgt spid="78864"/>
                                        </p:tgtEl>
                                        <p:attrNameLst>
                                          <p:attrName>ppt_w</p:attrName>
                                        </p:attrNameLst>
                                      </p:cBhvr>
                                      <p:tavLst>
                                        <p:tav tm="0">
                                          <p:val>
                                            <p:strVal val="#ppt_w*0.70"/>
                                          </p:val>
                                        </p:tav>
                                        <p:tav tm="100000">
                                          <p:val>
                                            <p:strVal val="#ppt_w"/>
                                          </p:val>
                                        </p:tav>
                                      </p:tavLst>
                                    </p:anim>
                                    <p:anim calcmode="lin" valueType="num">
                                      <p:cBhvr>
                                        <p:cTn id="81" dur="1000" fill="hold"/>
                                        <p:tgtEl>
                                          <p:spTgt spid="78864"/>
                                        </p:tgtEl>
                                        <p:attrNameLst>
                                          <p:attrName>ppt_h</p:attrName>
                                        </p:attrNameLst>
                                      </p:cBhvr>
                                      <p:tavLst>
                                        <p:tav tm="0">
                                          <p:val>
                                            <p:strVal val="#ppt_h"/>
                                          </p:val>
                                        </p:tav>
                                        <p:tav tm="100000">
                                          <p:val>
                                            <p:strVal val="#ppt_h"/>
                                          </p:val>
                                        </p:tav>
                                      </p:tavLst>
                                    </p:anim>
                                    <p:animEffect transition="in" filter="fade">
                                      <p:cBhvr>
                                        <p:cTn id="82" dur="1000"/>
                                        <p:tgtEl>
                                          <p:spTgt spid="78864"/>
                                        </p:tgtEl>
                                      </p:cBhvr>
                                    </p:animEffect>
                                  </p:childTnLst>
                                  <p:subTnLst>
                                    <p:set>
                                      <p:cBhvr override="childStyle">
                                        <p:cTn dur="1" fill="hold" display="0" masterRel="sameClick" afterEffect="1">
                                          <p:stCondLst>
                                            <p:cond evt="end" delay="0">
                                              <p:tn val="78"/>
                                            </p:cond>
                                          </p:stCondLst>
                                        </p:cTn>
                                        <p:tgtEl>
                                          <p:spTgt spid="78864"/>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2" name="Large_clock_tick.wav"/>
                                        </p:tgtEl>
                                      </p:cMediaNode>
                                    </p:audio>
                                  </p:subTnLst>
                                </p:cTn>
                              </p:par>
                            </p:childTnLst>
                          </p:cTn>
                        </p:par>
                        <p:par>
                          <p:cTn id="83" fill="hold" nodeType="afterGroup">
                            <p:stCondLst>
                              <p:cond delay="12000"/>
                            </p:stCondLst>
                            <p:childTnLst>
                              <p:par>
                                <p:cTn id="84" presetID="55" presetClass="entr" presetSubtype="0" fill="hold" grpId="0" nodeType="afterEffect">
                                  <p:stCondLst>
                                    <p:cond delay="0"/>
                                  </p:stCondLst>
                                  <p:childTnLst>
                                    <p:set>
                                      <p:cBhvr>
                                        <p:cTn id="85" dur="1" fill="hold">
                                          <p:stCondLst>
                                            <p:cond delay="0"/>
                                          </p:stCondLst>
                                        </p:cTn>
                                        <p:tgtEl>
                                          <p:spTgt spid="78865"/>
                                        </p:tgtEl>
                                        <p:attrNameLst>
                                          <p:attrName>style.visibility</p:attrName>
                                        </p:attrNameLst>
                                      </p:cBhvr>
                                      <p:to>
                                        <p:strVal val="visible"/>
                                      </p:to>
                                    </p:set>
                                    <p:anim calcmode="lin" valueType="num">
                                      <p:cBhvr>
                                        <p:cTn id="86" dur="1000" fill="hold"/>
                                        <p:tgtEl>
                                          <p:spTgt spid="78865"/>
                                        </p:tgtEl>
                                        <p:attrNameLst>
                                          <p:attrName>ppt_w</p:attrName>
                                        </p:attrNameLst>
                                      </p:cBhvr>
                                      <p:tavLst>
                                        <p:tav tm="0">
                                          <p:val>
                                            <p:strVal val="#ppt_w*0.70"/>
                                          </p:val>
                                        </p:tav>
                                        <p:tav tm="100000">
                                          <p:val>
                                            <p:strVal val="#ppt_w"/>
                                          </p:val>
                                        </p:tav>
                                      </p:tavLst>
                                    </p:anim>
                                    <p:anim calcmode="lin" valueType="num">
                                      <p:cBhvr>
                                        <p:cTn id="87" dur="1000" fill="hold"/>
                                        <p:tgtEl>
                                          <p:spTgt spid="78865"/>
                                        </p:tgtEl>
                                        <p:attrNameLst>
                                          <p:attrName>ppt_h</p:attrName>
                                        </p:attrNameLst>
                                      </p:cBhvr>
                                      <p:tavLst>
                                        <p:tav tm="0">
                                          <p:val>
                                            <p:strVal val="#ppt_h"/>
                                          </p:val>
                                        </p:tav>
                                        <p:tav tm="100000">
                                          <p:val>
                                            <p:strVal val="#ppt_h"/>
                                          </p:val>
                                        </p:tav>
                                      </p:tavLst>
                                    </p:anim>
                                    <p:animEffect transition="in" filter="fade">
                                      <p:cBhvr>
                                        <p:cTn id="88" dur="1000"/>
                                        <p:tgtEl>
                                          <p:spTgt spid="78865"/>
                                        </p:tgtEl>
                                      </p:cBhvr>
                                    </p:animEffect>
                                  </p:childTnLst>
                                  <p:subTnLst>
                                    <p:set>
                                      <p:cBhvr override="childStyle">
                                        <p:cTn dur="1" fill="hold" display="0" masterRel="sameClick" afterEffect="1">
                                          <p:stCondLst>
                                            <p:cond evt="end" delay="0">
                                              <p:tn val="84"/>
                                            </p:cond>
                                          </p:stCondLst>
                                        </p:cTn>
                                        <p:tgtEl>
                                          <p:spTgt spid="78865"/>
                                        </p:tgtEl>
                                        <p:attrNameLst>
                                          <p:attrName>style.visibility</p:attrName>
                                        </p:attrNameLst>
                                      </p:cBhvr>
                                      <p:to>
                                        <p:strVal val="hidden"/>
                                      </p:to>
                                    </p:set>
                                    <p:audio>
                                      <p:cMediaNode>
                                        <p:cTn display="0" masterRel="sameClick">
                                          <p:stCondLst>
                                            <p:cond evt="begin" delay="0">
                                              <p:tn val="84"/>
                                            </p:cond>
                                          </p:stCondLst>
                                          <p:endCondLst>
                                            <p:cond evt="onStopAudio" delay="0">
                                              <p:tgtEl>
                                                <p:sldTgt/>
                                              </p:tgtEl>
                                            </p:cond>
                                          </p:endCondLst>
                                        </p:cTn>
                                        <p:tgtEl>
                                          <p:sndTgt r:embed="rId2" name="Large_clock_tick.wav"/>
                                        </p:tgtEl>
                                      </p:cMediaNode>
                                    </p:audio>
                                  </p:subTnLst>
                                </p:cTn>
                              </p:par>
                            </p:childTnLst>
                          </p:cTn>
                        </p:par>
                        <p:par>
                          <p:cTn id="89" fill="hold" nodeType="afterGroup">
                            <p:stCondLst>
                              <p:cond delay="13000"/>
                            </p:stCondLst>
                            <p:childTnLst>
                              <p:par>
                                <p:cTn id="90" presetID="55" presetClass="entr" presetSubtype="0" fill="hold" grpId="0" nodeType="afterEffect">
                                  <p:stCondLst>
                                    <p:cond delay="0"/>
                                  </p:stCondLst>
                                  <p:childTnLst>
                                    <p:set>
                                      <p:cBhvr>
                                        <p:cTn id="91" dur="1" fill="hold">
                                          <p:stCondLst>
                                            <p:cond delay="0"/>
                                          </p:stCondLst>
                                        </p:cTn>
                                        <p:tgtEl>
                                          <p:spTgt spid="78866"/>
                                        </p:tgtEl>
                                        <p:attrNameLst>
                                          <p:attrName>style.visibility</p:attrName>
                                        </p:attrNameLst>
                                      </p:cBhvr>
                                      <p:to>
                                        <p:strVal val="visible"/>
                                      </p:to>
                                    </p:set>
                                    <p:anim calcmode="lin" valueType="num">
                                      <p:cBhvr>
                                        <p:cTn id="92" dur="1000" fill="hold"/>
                                        <p:tgtEl>
                                          <p:spTgt spid="78866"/>
                                        </p:tgtEl>
                                        <p:attrNameLst>
                                          <p:attrName>ppt_w</p:attrName>
                                        </p:attrNameLst>
                                      </p:cBhvr>
                                      <p:tavLst>
                                        <p:tav tm="0">
                                          <p:val>
                                            <p:strVal val="#ppt_w*0.70"/>
                                          </p:val>
                                        </p:tav>
                                        <p:tav tm="100000">
                                          <p:val>
                                            <p:strVal val="#ppt_w"/>
                                          </p:val>
                                        </p:tav>
                                      </p:tavLst>
                                    </p:anim>
                                    <p:anim calcmode="lin" valueType="num">
                                      <p:cBhvr>
                                        <p:cTn id="93" dur="1000" fill="hold"/>
                                        <p:tgtEl>
                                          <p:spTgt spid="78866"/>
                                        </p:tgtEl>
                                        <p:attrNameLst>
                                          <p:attrName>ppt_h</p:attrName>
                                        </p:attrNameLst>
                                      </p:cBhvr>
                                      <p:tavLst>
                                        <p:tav tm="0">
                                          <p:val>
                                            <p:strVal val="#ppt_h"/>
                                          </p:val>
                                        </p:tav>
                                        <p:tav tm="100000">
                                          <p:val>
                                            <p:strVal val="#ppt_h"/>
                                          </p:val>
                                        </p:tav>
                                      </p:tavLst>
                                    </p:anim>
                                    <p:animEffect transition="in" filter="fade">
                                      <p:cBhvr>
                                        <p:cTn id="94" dur="1000"/>
                                        <p:tgtEl>
                                          <p:spTgt spid="78866"/>
                                        </p:tgtEl>
                                      </p:cBhvr>
                                    </p:animEffect>
                                  </p:childTnLst>
                                  <p:subTnLst>
                                    <p:set>
                                      <p:cBhvr override="childStyle">
                                        <p:cTn dur="1" fill="hold" display="0" masterRel="sameClick" afterEffect="1">
                                          <p:stCondLst>
                                            <p:cond evt="end" delay="0">
                                              <p:tn val="90"/>
                                            </p:cond>
                                          </p:stCondLst>
                                        </p:cTn>
                                        <p:tgtEl>
                                          <p:spTgt spid="78866"/>
                                        </p:tgtEl>
                                        <p:attrNameLst>
                                          <p:attrName>style.visibility</p:attrName>
                                        </p:attrNameLst>
                                      </p:cBhvr>
                                      <p:to>
                                        <p:strVal val="hidden"/>
                                      </p:to>
                                    </p:set>
                                    <p:audio>
                                      <p:cMediaNode>
                                        <p:cTn display="0" masterRel="sameClick">
                                          <p:stCondLst>
                                            <p:cond evt="begin" delay="0">
                                              <p:tn val="90"/>
                                            </p:cond>
                                          </p:stCondLst>
                                          <p:endCondLst>
                                            <p:cond evt="onStopAudio" delay="0">
                                              <p:tgtEl>
                                                <p:sldTgt/>
                                              </p:tgtEl>
                                            </p:cond>
                                          </p:endCondLst>
                                        </p:cTn>
                                        <p:tgtEl>
                                          <p:sndTgt r:embed="rId2" name="Large_clock_tick.wav"/>
                                        </p:tgtEl>
                                      </p:cMediaNode>
                                    </p:audio>
                                  </p:subTnLst>
                                </p:cTn>
                              </p:par>
                            </p:childTnLst>
                          </p:cTn>
                        </p:par>
                        <p:par>
                          <p:cTn id="95" fill="hold" nodeType="afterGroup">
                            <p:stCondLst>
                              <p:cond delay="14000"/>
                            </p:stCondLst>
                            <p:childTnLst>
                              <p:par>
                                <p:cTn id="96" presetID="55" presetClass="entr" presetSubtype="0" fill="hold" grpId="0" nodeType="afterEffect">
                                  <p:stCondLst>
                                    <p:cond delay="0"/>
                                  </p:stCondLst>
                                  <p:childTnLst>
                                    <p:set>
                                      <p:cBhvr>
                                        <p:cTn id="97" dur="1" fill="hold">
                                          <p:stCondLst>
                                            <p:cond delay="0"/>
                                          </p:stCondLst>
                                        </p:cTn>
                                        <p:tgtEl>
                                          <p:spTgt spid="78867"/>
                                        </p:tgtEl>
                                        <p:attrNameLst>
                                          <p:attrName>style.visibility</p:attrName>
                                        </p:attrNameLst>
                                      </p:cBhvr>
                                      <p:to>
                                        <p:strVal val="visible"/>
                                      </p:to>
                                    </p:set>
                                    <p:anim calcmode="lin" valueType="num">
                                      <p:cBhvr>
                                        <p:cTn id="98" dur="1000" fill="hold"/>
                                        <p:tgtEl>
                                          <p:spTgt spid="78867"/>
                                        </p:tgtEl>
                                        <p:attrNameLst>
                                          <p:attrName>ppt_w</p:attrName>
                                        </p:attrNameLst>
                                      </p:cBhvr>
                                      <p:tavLst>
                                        <p:tav tm="0">
                                          <p:val>
                                            <p:strVal val="#ppt_w*0.70"/>
                                          </p:val>
                                        </p:tav>
                                        <p:tav tm="100000">
                                          <p:val>
                                            <p:strVal val="#ppt_w"/>
                                          </p:val>
                                        </p:tav>
                                      </p:tavLst>
                                    </p:anim>
                                    <p:anim calcmode="lin" valueType="num">
                                      <p:cBhvr>
                                        <p:cTn id="99" dur="1000" fill="hold"/>
                                        <p:tgtEl>
                                          <p:spTgt spid="78867"/>
                                        </p:tgtEl>
                                        <p:attrNameLst>
                                          <p:attrName>ppt_h</p:attrName>
                                        </p:attrNameLst>
                                      </p:cBhvr>
                                      <p:tavLst>
                                        <p:tav tm="0">
                                          <p:val>
                                            <p:strVal val="#ppt_h"/>
                                          </p:val>
                                        </p:tav>
                                        <p:tav tm="100000">
                                          <p:val>
                                            <p:strVal val="#ppt_h"/>
                                          </p:val>
                                        </p:tav>
                                      </p:tavLst>
                                    </p:anim>
                                    <p:animEffect transition="in" filter="fade">
                                      <p:cBhvr>
                                        <p:cTn id="100" dur="1000"/>
                                        <p:tgtEl>
                                          <p:spTgt spid="78867"/>
                                        </p:tgtEl>
                                      </p:cBhvr>
                                    </p:animEffect>
                                  </p:childTnLst>
                                  <p:subTnLst>
                                    <p:set>
                                      <p:cBhvr override="childStyle">
                                        <p:cTn dur="1" fill="hold" display="0" masterRel="sameClick" afterEffect="1">
                                          <p:stCondLst>
                                            <p:cond evt="end" delay="0">
                                              <p:tn val="96"/>
                                            </p:cond>
                                          </p:stCondLst>
                                        </p:cTn>
                                        <p:tgtEl>
                                          <p:spTgt spid="78867"/>
                                        </p:tgtEl>
                                        <p:attrNameLst>
                                          <p:attrName>style.visibility</p:attrName>
                                        </p:attrNameLst>
                                      </p:cBhvr>
                                      <p:to>
                                        <p:strVal val="hidden"/>
                                      </p:to>
                                    </p:set>
                                    <p:audio>
                                      <p:cMediaNode>
                                        <p:cTn display="0" masterRel="sameClick">
                                          <p:stCondLst>
                                            <p:cond evt="begin" delay="0">
                                              <p:tn val="96"/>
                                            </p:cond>
                                          </p:stCondLst>
                                          <p:endCondLst>
                                            <p:cond evt="onStopAudio" delay="0">
                                              <p:tgtEl>
                                                <p:sldTgt/>
                                              </p:tgtEl>
                                            </p:cond>
                                          </p:endCondLst>
                                        </p:cTn>
                                        <p:tgtEl>
                                          <p:sndTgt r:embed="rId2" name="Large_clock_tick.wav"/>
                                        </p:tgtEl>
                                      </p:cMediaNode>
                                    </p:audio>
                                  </p:subTnLst>
                                </p:cTn>
                              </p:par>
                            </p:childTnLst>
                          </p:cTn>
                        </p:par>
                        <p:par>
                          <p:cTn id="101" fill="hold" nodeType="afterGroup">
                            <p:stCondLst>
                              <p:cond delay="15000"/>
                            </p:stCondLst>
                            <p:childTnLst>
                              <p:par>
                                <p:cTn id="102" presetID="55" presetClass="entr" presetSubtype="0" fill="hold" grpId="0" nodeType="afterEffect">
                                  <p:stCondLst>
                                    <p:cond delay="0"/>
                                  </p:stCondLst>
                                  <p:childTnLst>
                                    <p:set>
                                      <p:cBhvr>
                                        <p:cTn id="103" dur="1" fill="hold">
                                          <p:stCondLst>
                                            <p:cond delay="0"/>
                                          </p:stCondLst>
                                        </p:cTn>
                                        <p:tgtEl>
                                          <p:spTgt spid="78868"/>
                                        </p:tgtEl>
                                        <p:attrNameLst>
                                          <p:attrName>style.visibility</p:attrName>
                                        </p:attrNameLst>
                                      </p:cBhvr>
                                      <p:to>
                                        <p:strVal val="visible"/>
                                      </p:to>
                                    </p:set>
                                    <p:anim calcmode="lin" valueType="num">
                                      <p:cBhvr>
                                        <p:cTn id="104" dur="1000" fill="hold"/>
                                        <p:tgtEl>
                                          <p:spTgt spid="78868"/>
                                        </p:tgtEl>
                                        <p:attrNameLst>
                                          <p:attrName>ppt_w</p:attrName>
                                        </p:attrNameLst>
                                      </p:cBhvr>
                                      <p:tavLst>
                                        <p:tav tm="0">
                                          <p:val>
                                            <p:strVal val="#ppt_w*0.70"/>
                                          </p:val>
                                        </p:tav>
                                        <p:tav tm="100000">
                                          <p:val>
                                            <p:strVal val="#ppt_w"/>
                                          </p:val>
                                        </p:tav>
                                      </p:tavLst>
                                    </p:anim>
                                    <p:anim calcmode="lin" valueType="num">
                                      <p:cBhvr>
                                        <p:cTn id="105" dur="1000" fill="hold"/>
                                        <p:tgtEl>
                                          <p:spTgt spid="78868"/>
                                        </p:tgtEl>
                                        <p:attrNameLst>
                                          <p:attrName>ppt_h</p:attrName>
                                        </p:attrNameLst>
                                      </p:cBhvr>
                                      <p:tavLst>
                                        <p:tav tm="0">
                                          <p:val>
                                            <p:strVal val="#ppt_h"/>
                                          </p:val>
                                        </p:tav>
                                        <p:tav tm="100000">
                                          <p:val>
                                            <p:strVal val="#ppt_h"/>
                                          </p:val>
                                        </p:tav>
                                      </p:tavLst>
                                    </p:anim>
                                    <p:animEffect transition="in" filter="fade">
                                      <p:cBhvr>
                                        <p:cTn id="106" dur="1000"/>
                                        <p:tgtEl>
                                          <p:spTgt spid="78868"/>
                                        </p:tgtEl>
                                      </p:cBhvr>
                                    </p:animEffect>
                                  </p:childTnLst>
                                  <p:subTnLst>
                                    <p:set>
                                      <p:cBhvr override="childStyle">
                                        <p:cTn dur="1" fill="hold" display="0" masterRel="sameClick" afterEffect="1">
                                          <p:stCondLst>
                                            <p:cond evt="end" delay="0">
                                              <p:tn val="102"/>
                                            </p:cond>
                                          </p:stCondLst>
                                        </p:cTn>
                                        <p:tgtEl>
                                          <p:spTgt spid="78868"/>
                                        </p:tgtEl>
                                        <p:attrNameLst>
                                          <p:attrName>style.visibility</p:attrName>
                                        </p:attrNameLst>
                                      </p:cBhvr>
                                      <p:to>
                                        <p:strVal val="hidden"/>
                                      </p:to>
                                    </p:set>
                                    <p:audio>
                                      <p:cMediaNode>
                                        <p:cTn display="0" masterRel="sameClick">
                                          <p:stCondLst>
                                            <p:cond evt="begin" delay="0">
                                              <p:tn val="102"/>
                                            </p:cond>
                                          </p:stCondLst>
                                          <p:endCondLst>
                                            <p:cond evt="onStopAudio" delay="0">
                                              <p:tgtEl>
                                                <p:sldTgt/>
                                              </p:tgtEl>
                                            </p:cond>
                                          </p:endCondLst>
                                        </p:cTn>
                                        <p:tgtEl>
                                          <p:sndTgt r:embed="rId2" name="Large_clock_tick.wav"/>
                                        </p:tgtEl>
                                      </p:cMediaNode>
                                    </p:audio>
                                  </p:subTnLst>
                                </p:cTn>
                              </p:par>
                            </p:childTnLst>
                          </p:cTn>
                        </p:par>
                        <p:par>
                          <p:cTn id="107" fill="hold" nodeType="afterGroup">
                            <p:stCondLst>
                              <p:cond delay="16000"/>
                            </p:stCondLst>
                            <p:childTnLst>
                              <p:par>
                                <p:cTn id="108" presetID="55" presetClass="entr" presetSubtype="0" fill="hold" grpId="0" nodeType="afterEffect">
                                  <p:stCondLst>
                                    <p:cond delay="0"/>
                                  </p:stCondLst>
                                  <p:childTnLst>
                                    <p:set>
                                      <p:cBhvr>
                                        <p:cTn id="109" dur="1" fill="hold">
                                          <p:stCondLst>
                                            <p:cond delay="0"/>
                                          </p:stCondLst>
                                        </p:cTn>
                                        <p:tgtEl>
                                          <p:spTgt spid="78869"/>
                                        </p:tgtEl>
                                        <p:attrNameLst>
                                          <p:attrName>style.visibility</p:attrName>
                                        </p:attrNameLst>
                                      </p:cBhvr>
                                      <p:to>
                                        <p:strVal val="visible"/>
                                      </p:to>
                                    </p:set>
                                    <p:anim calcmode="lin" valueType="num">
                                      <p:cBhvr>
                                        <p:cTn id="110" dur="1000" fill="hold"/>
                                        <p:tgtEl>
                                          <p:spTgt spid="78869"/>
                                        </p:tgtEl>
                                        <p:attrNameLst>
                                          <p:attrName>ppt_w</p:attrName>
                                        </p:attrNameLst>
                                      </p:cBhvr>
                                      <p:tavLst>
                                        <p:tav tm="0">
                                          <p:val>
                                            <p:strVal val="#ppt_w*0.70"/>
                                          </p:val>
                                        </p:tav>
                                        <p:tav tm="100000">
                                          <p:val>
                                            <p:strVal val="#ppt_w"/>
                                          </p:val>
                                        </p:tav>
                                      </p:tavLst>
                                    </p:anim>
                                    <p:anim calcmode="lin" valueType="num">
                                      <p:cBhvr>
                                        <p:cTn id="111" dur="1000" fill="hold"/>
                                        <p:tgtEl>
                                          <p:spTgt spid="78869"/>
                                        </p:tgtEl>
                                        <p:attrNameLst>
                                          <p:attrName>ppt_h</p:attrName>
                                        </p:attrNameLst>
                                      </p:cBhvr>
                                      <p:tavLst>
                                        <p:tav tm="0">
                                          <p:val>
                                            <p:strVal val="#ppt_h"/>
                                          </p:val>
                                        </p:tav>
                                        <p:tav tm="100000">
                                          <p:val>
                                            <p:strVal val="#ppt_h"/>
                                          </p:val>
                                        </p:tav>
                                      </p:tavLst>
                                    </p:anim>
                                    <p:animEffect transition="in" filter="fade">
                                      <p:cBhvr>
                                        <p:cTn id="112" dur="1000"/>
                                        <p:tgtEl>
                                          <p:spTgt spid="78869"/>
                                        </p:tgtEl>
                                      </p:cBhvr>
                                    </p:animEffect>
                                  </p:childTnLst>
                                  <p:subTnLst>
                                    <p:set>
                                      <p:cBhvr override="childStyle">
                                        <p:cTn dur="1" fill="hold" display="0" masterRel="sameClick" afterEffect="1">
                                          <p:stCondLst>
                                            <p:cond evt="end" delay="0">
                                              <p:tn val="108"/>
                                            </p:cond>
                                          </p:stCondLst>
                                        </p:cTn>
                                        <p:tgtEl>
                                          <p:spTgt spid="78869"/>
                                        </p:tgtEl>
                                        <p:attrNameLst>
                                          <p:attrName>style.visibility</p:attrName>
                                        </p:attrNameLst>
                                      </p:cBhvr>
                                      <p:to>
                                        <p:strVal val="hidden"/>
                                      </p:to>
                                    </p:set>
                                    <p:audio>
                                      <p:cMediaNode>
                                        <p:cTn display="0" masterRel="sameClick">
                                          <p:stCondLst>
                                            <p:cond evt="begin" delay="0">
                                              <p:tn val="108"/>
                                            </p:cond>
                                          </p:stCondLst>
                                          <p:endCondLst>
                                            <p:cond evt="onStopAudio" delay="0">
                                              <p:tgtEl>
                                                <p:sldTgt/>
                                              </p:tgtEl>
                                            </p:cond>
                                          </p:endCondLst>
                                        </p:cTn>
                                        <p:tgtEl>
                                          <p:sndTgt r:embed="rId2" name="Large_clock_tick.wav"/>
                                        </p:tgtEl>
                                      </p:cMediaNode>
                                    </p:audio>
                                  </p:subTnLst>
                                </p:cTn>
                              </p:par>
                            </p:childTnLst>
                          </p:cTn>
                        </p:par>
                        <p:par>
                          <p:cTn id="113" fill="hold" nodeType="afterGroup">
                            <p:stCondLst>
                              <p:cond delay="17000"/>
                            </p:stCondLst>
                            <p:childTnLst>
                              <p:par>
                                <p:cTn id="114" presetID="55" presetClass="entr" presetSubtype="0" fill="hold" grpId="0" nodeType="afterEffect">
                                  <p:stCondLst>
                                    <p:cond delay="0"/>
                                  </p:stCondLst>
                                  <p:childTnLst>
                                    <p:set>
                                      <p:cBhvr>
                                        <p:cTn id="115" dur="1" fill="hold">
                                          <p:stCondLst>
                                            <p:cond delay="0"/>
                                          </p:stCondLst>
                                        </p:cTn>
                                        <p:tgtEl>
                                          <p:spTgt spid="78870"/>
                                        </p:tgtEl>
                                        <p:attrNameLst>
                                          <p:attrName>style.visibility</p:attrName>
                                        </p:attrNameLst>
                                      </p:cBhvr>
                                      <p:to>
                                        <p:strVal val="visible"/>
                                      </p:to>
                                    </p:set>
                                    <p:anim calcmode="lin" valueType="num">
                                      <p:cBhvr>
                                        <p:cTn id="116" dur="1000" fill="hold"/>
                                        <p:tgtEl>
                                          <p:spTgt spid="78870"/>
                                        </p:tgtEl>
                                        <p:attrNameLst>
                                          <p:attrName>ppt_w</p:attrName>
                                        </p:attrNameLst>
                                      </p:cBhvr>
                                      <p:tavLst>
                                        <p:tav tm="0">
                                          <p:val>
                                            <p:strVal val="#ppt_w*0.70"/>
                                          </p:val>
                                        </p:tav>
                                        <p:tav tm="100000">
                                          <p:val>
                                            <p:strVal val="#ppt_w"/>
                                          </p:val>
                                        </p:tav>
                                      </p:tavLst>
                                    </p:anim>
                                    <p:anim calcmode="lin" valueType="num">
                                      <p:cBhvr>
                                        <p:cTn id="117" dur="1000" fill="hold"/>
                                        <p:tgtEl>
                                          <p:spTgt spid="78870"/>
                                        </p:tgtEl>
                                        <p:attrNameLst>
                                          <p:attrName>ppt_h</p:attrName>
                                        </p:attrNameLst>
                                      </p:cBhvr>
                                      <p:tavLst>
                                        <p:tav tm="0">
                                          <p:val>
                                            <p:strVal val="#ppt_h"/>
                                          </p:val>
                                        </p:tav>
                                        <p:tav tm="100000">
                                          <p:val>
                                            <p:strVal val="#ppt_h"/>
                                          </p:val>
                                        </p:tav>
                                      </p:tavLst>
                                    </p:anim>
                                    <p:animEffect transition="in" filter="fade">
                                      <p:cBhvr>
                                        <p:cTn id="118" dur="1000"/>
                                        <p:tgtEl>
                                          <p:spTgt spid="78870"/>
                                        </p:tgtEl>
                                      </p:cBhvr>
                                    </p:animEffect>
                                  </p:childTnLst>
                                  <p:subTnLst>
                                    <p:set>
                                      <p:cBhvr override="childStyle">
                                        <p:cTn dur="1" fill="hold" display="0" masterRel="sameClick" afterEffect="1">
                                          <p:stCondLst>
                                            <p:cond evt="end" delay="0">
                                              <p:tn val="114"/>
                                            </p:cond>
                                          </p:stCondLst>
                                        </p:cTn>
                                        <p:tgtEl>
                                          <p:spTgt spid="78870"/>
                                        </p:tgtEl>
                                        <p:attrNameLst>
                                          <p:attrName>style.visibility</p:attrName>
                                        </p:attrNameLst>
                                      </p:cBhvr>
                                      <p:to>
                                        <p:strVal val="hidden"/>
                                      </p:to>
                                    </p:set>
                                    <p:audio>
                                      <p:cMediaNode>
                                        <p:cTn display="0" masterRel="sameClick">
                                          <p:stCondLst>
                                            <p:cond evt="begin" delay="0">
                                              <p:tn val="114"/>
                                            </p:cond>
                                          </p:stCondLst>
                                          <p:endCondLst>
                                            <p:cond evt="onStopAudio" delay="0">
                                              <p:tgtEl>
                                                <p:sldTgt/>
                                              </p:tgtEl>
                                            </p:cond>
                                          </p:endCondLst>
                                        </p:cTn>
                                        <p:tgtEl>
                                          <p:sndTgt r:embed="rId2" name="Large_clock_tick.wav"/>
                                        </p:tgtEl>
                                      </p:cMediaNode>
                                    </p:audio>
                                  </p:subTnLst>
                                </p:cTn>
                              </p:par>
                            </p:childTnLst>
                          </p:cTn>
                        </p:par>
                        <p:par>
                          <p:cTn id="119" fill="hold" nodeType="afterGroup">
                            <p:stCondLst>
                              <p:cond delay="18000"/>
                            </p:stCondLst>
                            <p:childTnLst>
                              <p:par>
                                <p:cTn id="120" presetID="55" presetClass="entr" presetSubtype="0" fill="hold" grpId="0" nodeType="afterEffect">
                                  <p:stCondLst>
                                    <p:cond delay="0"/>
                                  </p:stCondLst>
                                  <p:childTnLst>
                                    <p:set>
                                      <p:cBhvr>
                                        <p:cTn id="121" dur="1" fill="hold">
                                          <p:stCondLst>
                                            <p:cond delay="0"/>
                                          </p:stCondLst>
                                        </p:cTn>
                                        <p:tgtEl>
                                          <p:spTgt spid="78871"/>
                                        </p:tgtEl>
                                        <p:attrNameLst>
                                          <p:attrName>style.visibility</p:attrName>
                                        </p:attrNameLst>
                                      </p:cBhvr>
                                      <p:to>
                                        <p:strVal val="visible"/>
                                      </p:to>
                                    </p:set>
                                    <p:anim calcmode="lin" valueType="num">
                                      <p:cBhvr>
                                        <p:cTn id="122" dur="1000" fill="hold"/>
                                        <p:tgtEl>
                                          <p:spTgt spid="78871"/>
                                        </p:tgtEl>
                                        <p:attrNameLst>
                                          <p:attrName>ppt_w</p:attrName>
                                        </p:attrNameLst>
                                      </p:cBhvr>
                                      <p:tavLst>
                                        <p:tav tm="0">
                                          <p:val>
                                            <p:strVal val="#ppt_w*0.70"/>
                                          </p:val>
                                        </p:tav>
                                        <p:tav tm="100000">
                                          <p:val>
                                            <p:strVal val="#ppt_w"/>
                                          </p:val>
                                        </p:tav>
                                      </p:tavLst>
                                    </p:anim>
                                    <p:anim calcmode="lin" valueType="num">
                                      <p:cBhvr>
                                        <p:cTn id="123" dur="1000" fill="hold"/>
                                        <p:tgtEl>
                                          <p:spTgt spid="78871"/>
                                        </p:tgtEl>
                                        <p:attrNameLst>
                                          <p:attrName>ppt_h</p:attrName>
                                        </p:attrNameLst>
                                      </p:cBhvr>
                                      <p:tavLst>
                                        <p:tav tm="0">
                                          <p:val>
                                            <p:strVal val="#ppt_h"/>
                                          </p:val>
                                        </p:tav>
                                        <p:tav tm="100000">
                                          <p:val>
                                            <p:strVal val="#ppt_h"/>
                                          </p:val>
                                        </p:tav>
                                      </p:tavLst>
                                    </p:anim>
                                    <p:animEffect transition="in" filter="fade">
                                      <p:cBhvr>
                                        <p:cTn id="124" dur="1000"/>
                                        <p:tgtEl>
                                          <p:spTgt spid="78871"/>
                                        </p:tgtEl>
                                      </p:cBhvr>
                                    </p:animEffect>
                                  </p:childTnLst>
                                  <p:subTnLst>
                                    <p:set>
                                      <p:cBhvr override="childStyle">
                                        <p:cTn dur="1" fill="hold" display="0" masterRel="sameClick" afterEffect="1">
                                          <p:stCondLst>
                                            <p:cond evt="end" delay="0">
                                              <p:tn val="120"/>
                                            </p:cond>
                                          </p:stCondLst>
                                        </p:cTn>
                                        <p:tgtEl>
                                          <p:spTgt spid="78871"/>
                                        </p:tgtEl>
                                        <p:attrNameLst>
                                          <p:attrName>style.visibility</p:attrName>
                                        </p:attrNameLst>
                                      </p:cBhvr>
                                      <p:to>
                                        <p:strVal val="hidden"/>
                                      </p:to>
                                    </p:set>
                                    <p:audio>
                                      <p:cMediaNode>
                                        <p:cTn display="0" masterRel="sameClick">
                                          <p:stCondLst>
                                            <p:cond evt="begin" delay="0">
                                              <p:tn val="120"/>
                                            </p:cond>
                                          </p:stCondLst>
                                          <p:endCondLst>
                                            <p:cond evt="onStopAudio" delay="0">
                                              <p:tgtEl>
                                                <p:sldTgt/>
                                              </p:tgtEl>
                                            </p:cond>
                                          </p:endCondLst>
                                        </p:cTn>
                                        <p:tgtEl>
                                          <p:sndTgt r:embed="rId2" name="Large_clock_tick.wav"/>
                                        </p:tgtEl>
                                      </p:cMediaNode>
                                    </p:audio>
                                  </p:subTnLst>
                                </p:cTn>
                              </p:par>
                            </p:childTnLst>
                          </p:cTn>
                        </p:par>
                        <p:par>
                          <p:cTn id="125" fill="hold" nodeType="afterGroup">
                            <p:stCondLst>
                              <p:cond delay="19000"/>
                            </p:stCondLst>
                            <p:childTnLst>
                              <p:par>
                                <p:cTn id="126" presetID="55" presetClass="entr" presetSubtype="0" fill="hold" grpId="0" nodeType="afterEffect">
                                  <p:stCondLst>
                                    <p:cond delay="0"/>
                                  </p:stCondLst>
                                  <p:childTnLst>
                                    <p:set>
                                      <p:cBhvr>
                                        <p:cTn id="127" dur="1" fill="hold">
                                          <p:stCondLst>
                                            <p:cond delay="0"/>
                                          </p:stCondLst>
                                        </p:cTn>
                                        <p:tgtEl>
                                          <p:spTgt spid="78872"/>
                                        </p:tgtEl>
                                        <p:attrNameLst>
                                          <p:attrName>style.visibility</p:attrName>
                                        </p:attrNameLst>
                                      </p:cBhvr>
                                      <p:to>
                                        <p:strVal val="visible"/>
                                      </p:to>
                                    </p:set>
                                    <p:anim calcmode="lin" valueType="num">
                                      <p:cBhvr>
                                        <p:cTn id="128" dur="1000" fill="hold"/>
                                        <p:tgtEl>
                                          <p:spTgt spid="78872"/>
                                        </p:tgtEl>
                                        <p:attrNameLst>
                                          <p:attrName>ppt_w</p:attrName>
                                        </p:attrNameLst>
                                      </p:cBhvr>
                                      <p:tavLst>
                                        <p:tav tm="0">
                                          <p:val>
                                            <p:strVal val="#ppt_w*0.70"/>
                                          </p:val>
                                        </p:tav>
                                        <p:tav tm="100000">
                                          <p:val>
                                            <p:strVal val="#ppt_w"/>
                                          </p:val>
                                        </p:tav>
                                      </p:tavLst>
                                    </p:anim>
                                    <p:anim calcmode="lin" valueType="num">
                                      <p:cBhvr>
                                        <p:cTn id="129" dur="1000" fill="hold"/>
                                        <p:tgtEl>
                                          <p:spTgt spid="78872"/>
                                        </p:tgtEl>
                                        <p:attrNameLst>
                                          <p:attrName>ppt_h</p:attrName>
                                        </p:attrNameLst>
                                      </p:cBhvr>
                                      <p:tavLst>
                                        <p:tav tm="0">
                                          <p:val>
                                            <p:strVal val="#ppt_h"/>
                                          </p:val>
                                        </p:tav>
                                        <p:tav tm="100000">
                                          <p:val>
                                            <p:strVal val="#ppt_h"/>
                                          </p:val>
                                        </p:tav>
                                      </p:tavLst>
                                    </p:anim>
                                    <p:animEffect transition="in" filter="fade">
                                      <p:cBhvr>
                                        <p:cTn id="130" dur="1000"/>
                                        <p:tgtEl>
                                          <p:spTgt spid="78872"/>
                                        </p:tgtEl>
                                      </p:cBhvr>
                                    </p:animEffect>
                                  </p:childTnLst>
                                  <p:subTnLst>
                                    <p:set>
                                      <p:cBhvr override="childStyle">
                                        <p:cTn dur="1" fill="hold" display="0" masterRel="sameClick" afterEffect="1">
                                          <p:stCondLst>
                                            <p:cond evt="end" delay="0">
                                              <p:tn val="126"/>
                                            </p:cond>
                                          </p:stCondLst>
                                        </p:cTn>
                                        <p:tgtEl>
                                          <p:spTgt spid="78872"/>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2" name="Large_clock_tick.wav"/>
                                        </p:tgtEl>
                                      </p:cMediaNode>
                                    </p:audio>
                                  </p:subTnLst>
                                </p:cTn>
                              </p:par>
                            </p:childTnLst>
                          </p:cTn>
                        </p:par>
                        <p:par>
                          <p:cTn id="131" fill="hold" nodeType="afterGroup">
                            <p:stCondLst>
                              <p:cond delay="20000"/>
                            </p:stCondLst>
                            <p:childTnLst>
                              <p:par>
                                <p:cTn id="132" presetID="55" presetClass="entr" presetSubtype="0" fill="hold" grpId="0" nodeType="afterEffect">
                                  <p:stCondLst>
                                    <p:cond delay="0"/>
                                  </p:stCondLst>
                                  <p:childTnLst>
                                    <p:set>
                                      <p:cBhvr>
                                        <p:cTn id="133" dur="1" fill="hold">
                                          <p:stCondLst>
                                            <p:cond delay="0"/>
                                          </p:stCondLst>
                                        </p:cTn>
                                        <p:tgtEl>
                                          <p:spTgt spid="78873"/>
                                        </p:tgtEl>
                                        <p:attrNameLst>
                                          <p:attrName>style.visibility</p:attrName>
                                        </p:attrNameLst>
                                      </p:cBhvr>
                                      <p:to>
                                        <p:strVal val="visible"/>
                                      </p:to>
                                    </p:set>
                                    <p:anim calcmode="lin" valueType="num">
                                      <p:cBhvr>
                                        <p:cTn id="134" dur="3000" fill="hold"/>
                                        <p:tgtEl>
                                          <p:spTgt spid="78873"/>
                                        </p:tgtEl>
                                        <p:attrNameLst>
                                          <p:attrName>ppt_w</p:attrName>
                                        </p:attrNameLst>
                                      </p:cBhvr>
                                      <p:tavLst>
                                        <p:tav tm="0">
                                          <p:val>
                                            <p:strVal val="#ppt_w*0.70"/>
                                          </p:val>
                                        </p:tav>
                                        <p:tav tm="100000">
                                          <p:val>
                                            <p:strVal val="#ppt_w"/>
                                          </p:val>
                                        </p:tav>
                                      </p:tavLst>
                                    </p:anim>
                                    <p:anim calcmode="lin" valueType="num">
                                      <p:cBhvr>
                                        <p:cTn id="135" dur="3000" fill="hold"/>
                                        <p:tgtEl>
                                          <p:spTgt spid="78873"/>
                                        </p:tgtEl>
                                        <p:attrNameLst>
                                          <p:attrName>ppt_h</p:attrName>
                                        </p:attrNameLst>
                                      </p:cBhvr>
                                      <p:tavLst>
                                        <p:tav tm="0">
                                          <p:val>
                                            <p:strVal val="#ppt_h"/>
                                          </p:val>
                                        </p:tav>
                                        <p:tav tm="100000">
                                          <p:val>
                                            <p:strVal val="#ppt_h"/>
                                          </p:val>
                                        </p:tav>
                                      </p:tavLst>
                                    </p:anim>
                                    <p:animEffect transition="in" filter="fade">
                                      <p:cBhvr>
                                        <p:cTn id="136" dur="3000"/>
                                        <p:tgtEl>
                                          <p:spTgt spid="78873"/>
                                        </p:tgtEl>
                                      </p:cBhvr>
                                    </p:animEffect>
                                  </p:childTnLst>
                                  <p:subTnLst>
                                    <p:audio>
                                      <p:cMediaNode>
                                        <p:cTn display="0" masterRel="sameClick">
                                          <p:stCondLst>
                                            <p:cond evt="begin" delay="0">
                                              <p:tn val="132"/>
                                            </p:cond>
                                          </p:stCondLst>
                                          <p:endCondLst>
                                            <p:cond evt="onStopAudio" delay="0">
                                              <p:tgtEl>
                                                <p:sldTgt/>
                                              </p:tgtEl>
                                            </p:cond>
                                          </p:endCondLst>
                                        </p:cTn>
                                        <p:tgtEl>
                                          <p:sndTgt r:embed="rId3" name="china_cymbal_gong2.wav"/>
                                        </p:tgtEl>
                                      </p:cMediaNode>
                                    </p:audio>
                                  </p:subTnLst>
                                </p:cTn>
                              </p:par>
                              <p:par>
                                <p:cTn id="137" presetID="1" presetClass="exit" presetSubtype="0" fill="hold" grpId="1" nodeType="withEffect">
                                  <p:stCondLst>
                                    <p:cond delay="0"/>
                                  </p:stCondLst>
                                  <p:childTnLst>
                                    <p:set>
                                      <p:cBhvr>
                                        <p:cTn id="138" dur="1" fill="hold">
                                          <p:stCondLst>
                                            <p:cond delay="0"/>
                                          </p:stCondLst>
                                        </p:cTn>
                                        <p:tgtEl>
                                          <p:spTgt spid="788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1" grpId="1"/>
      <p:bldP spid="78852" grpId="0"/>
      <p:bldP spid="78853" grpId="0"/>
      <p:bldP spid="78854" grpId="0"/>
      <p:bldP spid="78855" grpId="0"/>
      <p:bldP spid="78856" grpId="0"/>
      <p:bldP spid="78857" grpId="0"/>
      <p:bldP spid="78858" grpId="0"/>
      <p:bldP spid="78859" grpId="0"/>
      <p:bldP spid="78860" grpId="0"/>
      <p:bldP spid="78861" grpId="0"/>
      <p:bldP spid="78862" grpId="0"/>
      <p:bldP spid="78863" grpId="0"/>
      <p:bldP spid="78864" grpId="0"/>
      <p:bldP spid="78865" grpId="0"/>
      <p:bldP spid="78866" grpId="0"/>
      <p:bldP spid="78867" grpId="0"/>
      <p:bldP spid="78868" grpId="0"/>
      <p:bldP spid="78869" grpId="0"/>
      <p:bldP spid="78870" grpId="0"/>
      <p:bldP spid="78871" grpId="0"/>
      <p:bldP spid="78872" grpId="0"/>
      <p:bldP spid="7887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1259681" y="1916832"/>
            <a:ext cx="662463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latin typeface="Bradley Hand ITC" pitchFamily="66" charset="0"/>
              </a:rPr>
              <a:t>Answer: </a:t>
            </a:r>
          </a:p>
          <a:p>
            <a:pPr algn="ctr" eaLnBrk="1" hangingPunct="1"/>
            <a:r>
              <a:rPr lang="en-AU" sz="4000" b="1" dirty="0">
                <a:latin typeface="Bradley Hand ITC" pitchFamily="66" charset="0"/>
              </a:rPr>
              <a:t>There are five (5) leap years between 2019 and 2039 (2020, 2024, 2028, 2032, 2036)</a:t>
            </a:r>
          </a:p>
        </p:txBody>
      </p:sp>
      <p:sp>
        <p:nvSpPr>
          <p:cNvPr id="3" name="Text Box 4"/>
          <p:cNvSpPr txBox="1">
            <a:spLocks noChangeArrowheads="1"/>
          </p:cNvSpPr>
          <p:nvPr/>
        </p:nvSpPr>
        <p:spPr bwMode="auto">
          <a:xfrm>
            <a:off x="971550" y="620713"/>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pic>
        <p:nvPicPr>
          <p:cNvPr id="4" name="Picture 3" descr="A person with collar shirt&#10;&#10;Description automatically generated">
            <a:extLst>
              <a:ext uri="{FF2B5EF4-FFF2-40B4-BE49-F238E27FC236}">
                <a16:creationId xmlns:a16="http://schemas.microsoft.com/office/drawing/2014/main" id="{267A6476-115D-4B5D-8E5D-ADF39E8FD9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4912807"/>
            <a:ext cx="1655280" cy="1647824"/>
          </a:xfrm>
          <a:prstGeom prst="rect">
            <a:avLst/>
          </a:prstGeom>
        </p:spPr>
      </p:pic>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ChangeArrowheads="1"/>
          </p:cNvSpPr>
          <p:nvPr/>
        </p:nvSpPr>
        <p:spPr bwMode="auto">
          <a:xfrm>
            <a:off x="1142157" y="1135678"/>
            <a:ext cx="721843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2400" b="1" dirty="0"/>
              <a:t>Question 4</a:t>
            </a:r>
          </a:p>
          <a:p>
            <a:endParaRPr lang="en-AU" sz="2400" b="1" dirty="0"/>
          </a:p>
          <a:p>
            <a:r>
              <a:rPr lang="en-AU" sz="2400" dirty="0"/>
              <a:t>Imagine a rope being pulled tightly round the world at the Equator. The length of rope needed would be about 40,030km. Imagine now that the rope is lifted up 2m above the Equator all the way round the Earth. Which of the following best represents the total length of the rope now needed?</a:t>
            </a:r>
          </a:p>
          <a:p>
            <a:endParaRPr lang="en-AU" sz="2400" dirty="0"/>
          </a:p>
          <a:p>
            <a:pPr marL="514350" indent="-514350" algn="ctr">
              <a:buAutoNum type="alphaLcParenBoth"/>
            </a:pPr>
            <a:r>
              <a:rPr lang="en-AU" sz="2400" dirty="0"/>
              <a:t>43,030km</a:t>
            </a:r>
          </a:p>
          <a:p>
            <a:pPr marL="514350" indent="-514350" algn="ctr">
              <a:buAutoNum type="alphaLcParenBoth"/>
            </a:pPr>
            <a:r>
              <a:rPr lang="en-AU" sz="2400" dirty="0"/>
              <a:t>42,030km</a:t>
            </a:r>
          </a:p>
          <a:p>
            <a:pPr marL="514350" indent="-514350" algn="ctr">
              <a:buAutoNum type="alphaLcParenBoth"/>
            </a:pPr>
            <a:r>
              <a:rPr lang="en-AU" sz="2400" dirty="0"/>
              <a:t>41,030km</a:t>
            </a:r>
          </a:p>
          <a:p>
            <a:pPr marL="514350" indent="-514350" algn="ctr">
              <a:buAutoNum type="alphaLcParenBoth"/>
            </a:pPr>
            <a:r>
              <a:rPr lang="en-AU" sz="2400" dirty="0"/>
              <a:t>40,030km</a:t>
            </a:r>
          </a:p>
        </p:txBody>
      </p:sp>
      <p:sp>
        <p:nvSpPr>
          <p:cNvPr id="80900" name="Rectangle 4"/>
          <p:cNvSpPr>
            <a:spLocks noChangeArrowheads="1"/>
          </p:cNvSpPr>
          <p:nvPr/>
        </p:nvSpPr>
        <p:spPr bwMode="auto">
          <a:xfrm>
            <a:off x="1403648" y="2851818"/>
            <a:ext cx="74888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3600" dirty="0"/>
              <a:t>Click to see the fourth question</a:t>
            </a:r>
          </a:p>
          <a:p>
            <a:r>
              <a:rPr lang="en-US" sz="3600" dirty="0"/>
              <a:t>and click again to start the timer.</a:t>
            </a:r>
          </a:p>
          <a:p>
            <a:endParaRPr lang="en-US" sz="3600" dirty="0"/>
          </a:p>
        </p:txBody>
      </p:sp>
      <p:sp>
        <p:nvSpPr>
          <p:cNvPr id="80901" name="Text Box 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80902" name="Text Box 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80903" name="Text Box 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80904" name="Text Box 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80905" name="Text Box 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80906" name="Text Box 1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80907" name="Text Box 1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80908" name="Text Box 1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80909" name="Text Box 1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80910" name="Text Box 1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80911" name="Text Box 1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80912" name="Text Box 1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80913" name="Text Box 1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80914" name="Text Box 1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80915" name="Text Box 1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80916" name="Text Box 2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80917" name="Text Box 2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80918" name="Text Box 2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80919" name="Text Box 2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80920" name="Text Box 2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80921" name="Text Box 25"/>
          <p:cNvSpPr txBox="1">
            <a:spLocks noChangeArrowheads="1"/>
          </p:cNvSpPr>
          <p:nvPr/>
        </p:nvSpPr>
        <p:spPr bwMode="auto">
          <a:xfrm>
            <a:off x="1164084" y="2506524"/>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7" name="Text Box 4"/>
          <p:cNvSpPr txBox="1">
            <a:spLocks noChangeArrowheads="1"/>
          </p:cNvSpPr>
          <p:nvPr/>
        </p:nvSpPr>
        <p:spPr bwMode="auto">
          <a:xfrm>
            <a:off x="971550" y="332656"/>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200" b="1" dirty="0">
                <a:solidFill>
                  <a:srgbClr val="002060"/>
                </a:solidFill>
                <a:latin typeface="Bradley Hand ITC" pitchFamily="66" charset="0"/>
              </a:rPr>
              <a:t>Session</a:t>
            </a:r>
            <a:r>
              <a:rPr lang="en-AU" sz="3600" b="1" dirty="0">
                <a:solidFill>
                  <a:srgbClr val="002060"/>
                </a:solidFill>
                <a:latin typeface="Bradley Hand ITC" pitchFamily="66" charset="0"/>
              </a:rPr>
              <a:t> 5: </a:t>
            </a:r>
            <a:r>
              <a:rPr lang="en-AU" sz="2800" b="1" dirty="0">
                <a:solidFill>
                  <a:srgbClr val="002060"/>
                </a:solidFill>
                <a:latin typeface="Bradley Hand ITC" pitchFamily="66" charset="0"/>
              </a:rPr>
              <a:t>General</a:t>
            </a:r>
            <a:r>
              <a:rPr lang="en-AU" sz="3600" b="1" dirty="0">
                <a:solidFill>
                  <a:srgbClr val="002060"/>
                </a:solidFill>
                <a:latin typeface="Bradley Hand ITC" pitchFamily="66" charset="0"/>
              </a:rPr>
              <a:t> Knowledge &amp; Skill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089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0901"/>
                                        </p:tgtEl>
                                        <p:attrNameLst>
                                          <p:attrName>style.visibility</p:attrName>
                                        </p:attrNameLst>
                                      </p:cBhvr>
                                      <p:to>
                                        <p:strVal val="visible"/>
                                      </p:to>
                                    </p:set>
                                    <p:anim calcmode="lin" valueType="num">
                                      <p:cBhvr>
                                        <p:cTn id="14" dur="1000" fill="hold"/>
                                        <p:tgtEl>
                                          <p:spTgt spid="80901"/>
                                        </p:tgtEl>
                                        <p:attrNameLst>
                                          <p:attrName>ppt_w</p:attrName>
                                        </p:attrNameLst>
                                      </p:cBhvr>
                                      <p:tavLst>
                                        <p:tav tm="0">
                                          <p:val>
                                            <p:strVal val="#ppt_w*0.70"/>
                                          </p:val>
                                        </p:tav>
                                        <p:tav tm="100000">
                                          <p:val>
                                            <p:strVal val="#ppt_w"/>
                                          </p:val>
                                        </p:tav>
                                      </p:tavLst>
                                    </p:anim>
                                    <p:anim calcmode="lin" valueType="num">
                                      <p:cBhvr>
                                        <p:cTn id="15" dur="1000" fill="hold"/>
                                        <p:tgtEl>
                                          <p:spTgt spid="80901"/>
                                        </p:tgtEl>
                                        <p:attrNameLst>
                                          <p:attrName>ppt_h</p:attrName>
                                        </p:attrNameLst>
                                      </p:cBhvr>
                                      <p:tavLst>
                                        <p:tav tm="0">
                                          <p:val>
                                            <p:strVal val="#ppt_h"/>
                                          </p:val>
                                        </p:tav>
                                        <p:tav tm="100000">
                                          <p:val>
                                            <p:strVal val="#ppt_h"/>
                                          </p:val>
                                        </p:tav>
                                      </p:tavLst>
                                    </p:anim>
                                    <p:animEffect transition="in" filter="fade">
                                      <p:cBhvr>
                                        <p:cTn id="16" dur="1000"/>
                                        <p:tgtEl>
                                          <p:spTgt spid="80901"/>
                                        </p:tgtEl>
                                      </p:cBhvr>
                                    </p:animEffect>
                                  </p:childTnLst>
                                  <p:subTnLst>
                                    <p:set>
                                      <p:cBhvr override="childStyle">
                                        <p:cTn dur="1" fill="hold" display="0" masterRel="sameClick" afterEffect="1">
                                          <p:stCondLst>
                                            <p:cond evt="end" delay="0">
                                              <p:tn val="12"/>
                                            </p:cond>
                                          </p:stCondLst>
                                        </p:cTn>
                                        <p:tgtEl>
                                          <p:spTgt spid="80901"/>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2" name="Large_clock_tick.wav"/>
                                        </p:tgtEl>
                                      </p:cMediaNode>
                                    </p:audio>
                                  </p:sub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80902"/>
                                        </p:tgtEl>
                                        <p:attrNameLst>
                                          <p:attrName>style.visibility</p:attrName>
                                        </p:attrNameLst>
                                      </p:cBhvr>
                                      <p:to>
                                        <p:strVal val="visible"/>
                                      </p:to>
                                    </p:set>
                                    <p:anim calcmode="lin" valueType="num">
                                      <p:cBhvr>
                                        <p:cTn id="20" dur="1000" fill="hold"/>
                                        <p:tgtEl>
                                          <p:spTgt spid="80902"/>
                                        </p:tgtEl>
                                        <p:attrNameLst>
                                          <p:attrName>ppt_w</p:attrName>
                                        </p:attrNameLst>
                                      </p:cBhvr>
                                      <p:tavLst>
                                        <p:tav tm="0">
                                          <p:val>
                                            <p:strVal val="#ppt_w*0.70"/>
                                          </p:val>
                                        </p:tav>
                                        <p:tav tm="100000">
                                          <p:val>
                                            <p:strVal val="#ppt_w"/>
                                          </p:val>
                                        </p:tav>
                                      </p:tavLst>
                                    </p:anim>
                                    <p:anim calcmode="lin" valueType="num">
                                      <p:cBhvr>
                                        <p:cTn id="21" dur="1000" fill="hold"/>
                                        <p:tgtEl>
                                          <p:spTgt spid="80902"/>
                                        </p:tgtEl>
                                        <p:attrNameLst>
                                          <p:attrName>ppt_h</p:attrName>
                                        </p:attrNameLst>
                                      </p:cBhvr>
                                      <p:tavLst>
                                        <p:tav tm="0">
                                          <p:val>
                                            <p:strVal val="#ppt_h"/>
                                          </p:val>
                                        </p:tav>
                                        <p:tav tm="100000">
                                          <p:val>
                                            <p:strVal val="#ppt_h"/>
                                          </p:val>
                                        </p:tav>
                                      </p:tavLst>
                                    </p:anim>
                                    <p:animEffect transition="in" filter="fade">
                                      <p:cBhvr>
                                        <p:cTn id="22" dur="1000"/>
                                        <p:tgtEl>
                                          <p:spTgt spid="80902"/>
                                        </p:tgtEl>
                                      </p:cBhvr>
                                    </p:animEffect>
                                  </p:childTnLst>
                                  <p:subTnLst>
                                    <p:set>
                                      <p:cBhvr override="childStyle">
                                        <p:cTn dur="1" fill="hold" display="0" masterRel="sameClick" afterEffect="1">
                                          <p:stCondLst>
                                            <p:cond evt="end" delay="0">
                                              <p:tn val="18"/>
                                            </p:cond>
                                          </p:stCondLst>
                                        </p:cTn>
                                        <p:tgtEl>
                                          <p:spTgt spid="80902"/>
                                        </p:tgtEl>
                                        <p:attrNameLst>
                                          <p:attrName>style.visibility</p:attrName>
                                        </p:attrNameLst>
                                      </p:cBhvr>
                                      <p:to>
                                        <p:strVal val="hidden"/>
                                      </p:to>
                                    </p:set>
                                    <p:audio>
                                      <p:cMediaNode>
                                        <p:cTn display="0" masterRel="sameClick">
                                          <p:stCondLst>
                                            <p:cond evt="begin" delay="0">
                                              <p:tn val="18"/>
                                            </p:cond>
                                          </p:stCondLst>
                                          <p:endCondLst>
                                            <p:cond evt="onStopAudio" delay="0">
                                              <p:tgtEl>
                                                <p:sldTgt/>
                                              </p:tgtEl>
                                            </p:cond>
                                          </p:endCondLst>
                                        </p:cTn>
                                        <p:tgtEl>
                                          <p:sndTgt r:embed="rId2" name="Large_clock_tick.wav"/>
                                        </p:tgtEl>
                                      </p:cMediaNode>
                                    </p:audio>
                                  </p:sub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80903"/>
                                        </p:tgtEl>
                                        <p:attrNameLst>
                                          <p:attrName>style.visibility</p:attrName>
                                        </p:attrNameLst>
                                      </p:cBhvr>
                                      <p:to>
                                        <p:strVal val="visible"/>
                                      </p:to>
                                    </p:set>
                                    <p:anim calcmode="lin" valueType="num">
                                      <p:cBhvr>
                                        <p:cTn id="26" dur="1000" fill="hold"/>
                                        <p:tgtEl>
                                          <p:spTgt spid="80903"/>
                                        </p:tgtEl>
                                        <p:attrNameLst>
                                          <p:attrName>ppt_w</p:attrName>
                                        </p:attrNameLst>
                                      </p:cBhvr>
                                      <p:tavLst>
                                        <p:tav tm="0">
                                          <p:val>
                                            <p:strVal val="#ppt_w*0.70"/>
                                          </p:val>
                                        </p:tav>
                                        <p:tav tm="100000">
                                          <p:val>
                                            <p:strVal val="#ppt_w"/>
                                          </p:val>
                                        </p:tav>
                                      </p:tavLst>
                                    </p:anim>
                                    <p:anim calcmode="lin" valueType="num">
                                      <p:cBhvr>
                                        <p:cTn id="27" dur="1000" fill="hold"/>
                                        <p:tgtEl>
                                          <p:spTgt spid="80903"/>
                                        </p:tgtEl>
                                        <p:attrNameLst>
                                          <p:attrName>ppt_h</p:attrName>
                                        </p:attrNameLst>
                                      </p:cBhvr>
                                      <p:tavLst>
                                        <p:tav tm="0">
                                          <p:val>
                                            <p:strVal val="#ppt_h"/>
                                          </p:val>
                                        </p:tav>
                                        <p:tav tm="100000">
                                          <p:val>
                                            <p:strVal val="#ppt_h"/>
                                          </p:val>
                                        </p:tav>
                                      </p:tavLst>
                                    </p:anim>
                                    <p:animEffect transition="in" filter="fade">
                                      <p:cBhvr>
                                        <p:cTn id="28" dur="1000"/>
                                        <p:tgtEl>
                                          <p:spTgt spid="80903"/>
                                        </p:tgtEl>
                                      </p:cBhvr>
                                    </p:animEffect>
                                  </p:childTnLst>
                                  <p:subTnLst>
                                    <p:set>
                                      <p:cBhvr override="childStyle">
                                        <p:cTn dur="1" fill="hold" display="0" masterRel="sameClick" afterEffect="1">
                                          <p:stCondLst>
                                            <p:cond evt="end" delay="0">
                                              <p:tn val="24"/>
                                            </p:cond>
                                          </p:stCondLst>
                                        </p:cTn>
                                        <p:tgtEl>
                                          <p:spTgt spid="80903"/>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2" name="Large_clock_tick.wav"/>
                                        </p:tgtEl>
                                      </p:cMediaNode>
                                    </p:audio>
                                  </p:subTnLst>
                                </p:cTn>
                              </p:par>
                            </p:childTnLst>
                          </p:cTn>
                        </p:par>
                        <p:par>
                          <p:cTn id="29" fill="hold">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80904"/>
                                        </p:tgtEl>
                                        <p:attrNameLst>
                                          <p:attrName>style.visibility</p:attrName>
                                        </p:attrNameLst>
                                      </p:cBhvr>
                                      <p:to>
                                        <p:strVal val="visible"/>
                                      </p:to>
                                    </p:set>
                                    <p:anim calcmode="lin" valueType="num">
                                      <p:cBhvr>
                                        <p:cTn id="32" dur="1000" fill="hold"/>
                                        <p:tgtEl>
                                          <p:spTgt spid="80904"/>
                                        </p:tgtEl>
                                        <p:attrNameLst>
                                          <p:attrName>ppt_w</p:attrName>
                                        </p:attrNameLst>
                                      </p:cBhvr>
                                      <p:tavLst>
                                        <p:tav tm="0">
                                          <p:val>
                                            <p:strVal val="#ppt_w*0.70"/>
                                          </p:val>
                                        </p:tav>
                                        <p:tav tm="100000">
                                          <p:val>
                                            <p:strVal val="#ppt_w"/>
                                          </p:val>
                                        </p:tav>
                                      </p:tavLst>
                                    </p:anim>
                                    <p:anim calcmode="lin" valueType="num">
                                      <p:cBhvr>
                                        <p:cTn id="33" dur="1000" fill="hold"/>
                                        <p:tgtEl>
                                          <p:spTgt spid="80904"/>
                                        </p:tgtEl>
                                        <p:attrNameLst>
                                          <p:attrName>ppt_h</p:attrName>
                                        </p:attrNameLst>
                                      </p:cBhvr>
                                      <p:tavLst>
                                        <p:tav tm="0">
                                          <p:val>
                                            <p:strVal val="#ppt_h"/>
                                          </p:val>
                                        </p:tav>
                                        <p:tav tm="100000">
                                          <p:val>
                                            <p:strVal val="#ppt_h"/>
                                          </p:val>
                                        </p:tav>
                                      </p:tavLst>
                                    </p:anim>
                                    <p:animEffect transition="in" filter="fade">
                                      <p:cBhvr>
                                        <p:cTn id="34" dur="1000"/>
                                        <p:tgtEl>
                                          <p:spTgt spid="80904"/>
                                        </p:tgtEl>
                                      </p:cBhvr>
                                    </p:animEffect>
                                  </p:childTnLst>
                                  <p:subTnLst>
                                    <p:set>
                                      <p:cBhvr override="childStyle">
                                        <p:cTn dur="1" fill="hold" display="0" masterRel="sameClick" afterEffect="1">
                                          <p:stCondLst>
                                            <p:cond evt="end" delay="0">
                                              <p:tn val="30"/>
                                            </p:cond>
                                          </p:stCondLst>
                                        </p:cTn>
                                        <p:tgtEl>
                                          <p:spTgt spid="80904"/>
                                        </p:tgtEl>
                                        <p:attrNameLst>
                                          <p:attrName>style.visibility</p:attrName>
                                        </p:attrNameLst>
                                      </p:cBhvr>
                                      <p:to>
                                        <p:strVal val="hidden"/>
                                      </p:to>
                                    </p:set>
                                    <p:audio>
                                      <p:cMediaNode vol="10000">
                                        <p:cTn display="0" masterRel="sameClick">
                                          <p:stCondLst>
                                            <p:cond evt="begin" delay="0">
                                              <p:tn val="30"/>
                                            </p:cond>
                                          </p:stCondLst>
                                          <p:endCondLst>
                                            <p:cond evt="onStopAudio" delay="0">
                                              <p:tgtEl>
                                                <p:sldTgt/>
                                              </p:tgtEl>
                                            </p:cond>
                                          </p:endCondLst>
                                        </p:cTn>
                                        <p:tgtEl>
                                          <p:sndTgt r:embed="rId2" name="Large_clock_tick.wav"/>
                                        </p:tgtEl>
                                      </p:cMediaNode>
                                    </p:audio>
                                  </p:subTnLst>
                                </p:cTn>
                              </p:par>
                            </p:childTnLst>
                          </p:cTn>
                        </p:par>
                        <p:par>
                          <p:cTn id="35" fill="hold">
                            <p:stCondLst>
                              <p:cond delay="4000"/>
                            </p:stCondLst>
                            <p:childTnLst>
                              <p:par>
                                <p:cTn id="36" presetID="55" presetClass="entr" presetSubtype="0" fill="hold" grpId="0" nodeType="afterEffect">
                                  <p:stCondLst>
                                    <p:cond delay="0"/>
                                  </p:stCondLst>
                                  <p:childTnLst>
                                    <p:set>
                                      <p:cBhvr>
                                        <p:cTn id="37" dur="1" fill="hold">
                                          <p:stCondLst>
                                            <p:cond delay="0"/>
                                          </p:stCondLst>
                                        </p:cTn>
                                        <p:tgtEl>
                                          <p:spTgt spid="80905"/>
                                        </p:tgtEl>
                                        <p:attrNameLst>
                                          <p:attrName>style.visibility</p:attrName>
                                        </p:attrNameLst>
                                      </p:cBhvr>
                                      <p:to>
                                        <p:strVal val="visible"/>
                                      </p:to>
                                    </p:set>
                                    <p:anim calcmode="lin" valueType="num">
                                      <p:cBhvr>
                                        <p:cTn id="38" dur="1000" fill="hold"/>
                                        <p:tgtEl>
                                          <p:spTgt spid="80905"/>
                                        </p:tgtEl>
                                        <p:attrNameLst>
                                          <p:attrName>ppt_w</p:attrName>
                                        </p:attrNameLst>
                                      </p:cBhvr>
                                      <p:tavLst>
                                        <p:tav tm="0">
                                          <p:val>
                                            <p:strVal val="#ppt_w*0.70"/>
                                          </p:val>
                                        </p:tav>
                                        <p:tav tm="100000">
                                          <p:val>
                                            <p:strVal val="#ppt_w"/>
                                          </p:val>
                                        </p:tav>
                                      </p:tavLst>
                                    </p:anim>
                                    <p:anim calcmode="lin" valueType="num">
                                      <p:cBhvr>
                                        <p:cTn id="39" dur="1000" fill="hold"/>
                                        <p:tgtEl>
                                          <p:spTgt spid="80905"/>
                                        </p:tgtEl>
                                        <p:attrNameLst>
                                          <p:attrName>ppt_h</p:attrName>
                                        </p:attrNameLst>
                                      </p:cBhvr>
                                      <p:tavLst>
                                        <p:tav tm="0">
                                          <p:val>
                                            <p:strVal val="#ppt_h"/>
                                          </p:val>
                                        </p:tav>
                                        <p:tav tm="100000">
                                          <p:val>
                                            <p:strVal val="#ppt_h"/>
                                          </p:val>
                                        </p:tav>
                                      </p:tavLst>
                                    </p:anim>
                                    <p:animEffect transition="in" filter="fade">
                                      <p:cBhvr>
                                        <p:cTn id="40" dur="1000"/>
                                        <p:tgtEl>
                                          <p:spTgt spid="80905"/>
                                        </p:tgtEl>
                                      </p:cBhvr>
                                    </p:animEffect>
                                  </p:childTnLst>
                                  <p:subTnLst>
                                    <p:set>
                                      <p:cBhvr override="childStyle">
                                        <p:cTn dur="1" fill="hold" display="0" masterRel="sameClick" afterEffect="1">
                                          <p:stCondLst>
                                            <p:cond evt="end" delay="0">
                                              <p:tn val="36"/>
                                            </p:cond>
                                          </p:stCondLst>
                                        </p:cTn>
                                        <p:tgtEl>
                                          <p:spTgt spid="80905"/>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2" name="Large_clock_tick.wav"/>
                                        </p:tgtEl>
                                      </p:cMediaNode>
                                    </p:audio>
                                  </p:subTnLst>
                                </p:cTn>
                              </p:par>
                            </p:childTnLst>
                          </p:cTn>
                        </p:par>
                        <p:par>
                          <p:cTn id="41" fill="hold">
                            <p:stCondLst>
                              <p:cond delay="5000"/>
                            </p:stCondLst>
                            <p:childTnLst>
                              <p:par>
                                <p:cTn id="42" presetID="55" presetClass="entr" presetSubtype="0" fill="hold" grpId="0" nodeType="afterEffect">
                                  <p:stCondLst>
                                    <p:cond delay="0"/>
                                  </p:stCondLst>
                                  <p:childTnLst>
                                    <p:set>
                                      <p:cBhvr>
                                        <p:cTn id="43" dur="1" fill="hold">
                                          <p:stCondLst>
                                            <p:cond delay="0"/>
                                          </p:stCondLst>
                                        </p:cTn>
                                        <p:tgtEl>
                                          <p:spTgt spid="80906"/>
                                        </p:tgtEl>
                                        <p:attrNameLst>
                                          <p:attrName>style.visibility</p:attrName>
                                        </p:attrNameLst>
                                      </p:cBhvr>
                                      <p:to>
                                        <p:strVal val="visible"/>
                                      </p:to>
                                    </p:set>
                                    <p:anim calcmode="lin" valueType="num">
                                      <p:cBhvr>
                                        <p:cTn id="44" dur="1000" fill="hold"/>
                                        <p:tgtEl>
                                          <p:spTgt spid="80906"/>
                                        </p:tgtEl>
                                        <p:attrNameLst>
                                          <p:attrName>ppt_w</p:attrName>
                                        </p:attrNameLst>
                                      </p:cBhvr>
                                      <p:tavLst>
                                        <p:tav tm="0">
                                          <p:val>
                                            <p:strVal val="#ppt_w*0.70"/>
                                          </p:val>
                                        </p:tav>
                                        <p:tav tm="100000">
                                          <p:val>
                                            <p:strVal val="#ppt_w"/>
                                          </p:val>
                                        </p:tav>
                                      </p:tavLst>
                                    </p:anim>
                                    <p:anim calcmode="lin" valueType="num">
                                      <p:cBhvr>
                                        <p:cTn id="45" dur="1000" fill="hold"/>
                                        <p:tgtEl>
                                          <p:spTgt spid="80906"/>
                                        </p:tgtEl>
                                        <p:attrNameLst>
                                          <p:attrName>ppt_h</p:attrName>
                                        </p:attrNameLst>
                                      </p:cBhvr>
                                      <p:tavLst>
                                        <p:tav tm="0">
                                          <p:val>
                                            <p:strVal val="#ppt_h"/>
                                          </p:val>
                                        </p:tav>
                                        <p:tav tm="100000">
                                          <p:val>
                                            <p:strVal val="#ppt_h"/>
                                          </p:val>
                                        </p:tav>
                                      </p:tavLst>
                                    </p:anim>
                                    <p:animEffect transition="in" filter="fade">
                                      <p:cBhvr>
                                        <p:cTn id="46" dur="1000"/>
                                        <p:tgtEl>
                                          <p:spTgt spid="80906"/>
                                        </p:tgtEl>
                                      </p:cBhvr>
                                    </p:animEffect>
                                  </p:childTnLst>
                                  <p:subTnLst>
                                    <p:set>
                                      <p:cBhvr override="childStyle">
                                        <p:cTn dur="1" fill="hold" display="0" masterRel="sameClick" afterEffect="1">
                                          <p:stCondLst>
                                            <p:cond evt="end" delay="0">
                                              <p:tn val="42"/>
                                            </p:cond>
                                          </p:stCondLst>
                                        </p:cTn>
                                        <p:tgtEl>
                                          <p:spTgt spid="80906"/>
                                        </p:tgtEl>
                                        <p:attrNameLst>
                                          <p:attrName>style.visibility</p:attrName>
                                        </p:attrNameLst>
                                      </p:cBhvr>
                                      <p:to>
                                        <p:strVal val="hidden"/>
                                      </p:to>
                                    </p:set>
                                    <p:audio>
                                      <p:cMediaNode>
                                        <p:cTn display="0" masterRel="sameClick">
                                          <p:stCondLst>
                                            <p:cond evt="begin" delay="0">
                                              <p:tn val="42"/>
                                            </p:cond>
                                          </p:stCondLst>
                                          <p:endCondLst>
                                            <p:cond evt="onStopAudio" delay="0">
                                              <p:tgtEl>
                                                <p:sldTgt/>
                                              </p:tgtEl>
                                            </p:cond>
                                          </p:endCondLst>
                                        </p:cTn>
                                        <p:tgtEl>
                                          <p:sndTgt r:embed="rId2" name="Large_clock_tick.wav"/>
                                        </p:tgtEl>
                                      </p:cMediaNode>
                                    </p:audio>
                                  </p:subTnLst>
                                </p:cTn>
                              </p:par>
                            </p:childTnLst>
                          </p:cTn>
                        </p:par>
                        <p:par>
                          <p:cTn id="47" fill="hold">
                            <p:stCondLst>
                              <p:cond delay="6000"/>
                            </p:stCondLst>
                            <p:childTnLst>
                              <p:par>
                                <p:cTn id="48" presetID="55" presetClass="entr" presetSubtype="0" fill="hold" grpId="0" nodeType="afterEffect">
                                  <p:stCondLst>
                                    <p:cond delay="0"/>
                                  </p:stCondLst>
                                  <p:childTnLst>
                                    <p:set>
                                      <p:cBhvr>
                                        <p:cTn id="49" dur="1" fill="hold">
                                          <p:stCondLst>
                                            <p:cond delay="0"/>
                                          </p:stCondLst>
                                        </p:cTn>
                                        <p:tgtEl>
                                          <p:spTgt spid="80907"/>
                                        </p:tgtEl>
                                        <p:attrNameLst>
                                          <p:attrName>style.visibility</p:attrName>
                                        </p:attrNameLst>
                                      </p:cBhvr>
                                      <p:to>
                                        <p:strVal val="visible"/>
                                      </p:to>
                                    </p:set>
                                    <p:anim calcmode="lin" valueType="num">
                                      <p:cBhvr>
                                        <p:cTn id="50" dur="1000" fill="hold"/>
                                        <p:tgtEl>
                                          <p:spTgt spid="80907"/>
                                        </p:tgtEl>
                                        <p:attrNameLst>
                                          <p:attrName>ppt_w</p:attrName>
                                        </p:attrNameLst>
                                      </p:cBhvr>
                                      <p:tavLst>
                                        <p:tav tm="0">
                                          <p:val>
                                            <p:strVal val="#ppt_w*0.70"/>
                                          </p:val>
                                        </p:tav>
                                        <p:tav tm="100000">
                                          <p:val>
                                            <p:strVal val="#ppt_w"/>
                                          </p:val>
                                        </p:tav>
                                      </p:tavLst>
                                    </p:anim>
                                    <p:anim calcmode="lin" valueType="num">
                                      <p:cBhvr>
                                        <p:cTn id="51" dur="1000" fill="hold"/>
                                        <p:tgtEl>
                                          <p:spTgt spid="80907"/>
                                        </p:tgtEl>
                                        <p:attrNameLst>
                                          <p:attrName>ppt_h</p:attrName>
                                        </p:attrNameLst>
                                      </p:cBhvr>
                                      <p:tavLst>
                                        <p:tav tm="0">
                                          <p:val>
                                            <p:strVal val="#ppt_h"/>
                                          </p:val>
                                        </p:tav>
                                        <p:tav tm="100000">
                                          <p:val>
                                            <p:strVal val="#ppt_h"/>
                                          </p:val>
                                        </p:tav>
                                      </p:tavLst>
                                    </p:anim>
                                    <p:animEffect transition="in" filter="fade">
                                      <p:cBhvr>
                                        <p:cTn id="52" dur="1000"/>
                                        <p:tgtEl>
                                          <p:spTgt spid="80907"/>
                                        </p:tgtEl>
                                      </p:cBhvr>
                                    </p:animEffect>
                                  </p:childTnLst>
                                  <p:subTnLst>
                                    <p:set>
                                      <p:cBhvr override="childStyle">
                                        <p:cTn dur="1" fill="hold" display="0" masterRel="sameClick" afterEffect="1">
                                          <p:stCondLst>
                                            <p:cond evt="end" delay="0">
                                              <p:tn val="48"/>
                                            </p:cond>
                                          </p:stCondLst>
                                        </p:cTn>
                                        <p:tgtEl>
                                          <p:spTgt spid="80907"/>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2" name="Large_clock_tick.wav"/>
                                        </p:tgtEl>
                                      </p:cMediaNode>
                                    </p:audio>
                                  </p:subTnLst>
                                </p:cTn>
                              </p:par>
                            </p:childTnLst>
                          </p:cTn>
                        </p:par>
                        <p:par>
                          <p:cTn id="53" fill="hold">
                            <p:stCondLst>
                              <p:cond delay="7000"/>
                            </p:stCondLst>
                            <p:childTnLst>
                              <p:par>
                                <p:cTn id="54" presetID="55" presetClass="entr" presetSubtype="0" fill="hold" grpId="0" nodeType="afterEffect">
                                  <p:stCondLst>
                                    <p:cond delay="0"/>
                                  </p:stCondLst>
                                  <p:childTnLst>
                                    <p:set>
                                      <p:cBhvr>
                                        <p:cTn id="55" dur="1" fill="hold">
                                          <p:stCondLst>
                                            <p:cond delay="0"/>
                                          </p:stCondLst>
                                        </p:cTn>
                                        <p:tgtEl>
                                          <p:spTgt spid="80908"/>
                                        </p:tgtEl>
                                        <p:attrNameLst>
                                          <p:attrName>style.visibility</p:attrName>
                                        </p:attrNameLst>
                                      </p:cBhvr>
                                      <p:to>
                                        <p:strVal val="visible"/>
                                      </p:to>
                                    </p:set>
                                    <p:anim calcmode="lin" valueType="num">
                                      <p:cBhvr>
                                        <p:cTn id="56" dur="1000" fill="hold"/>
                                        <p:tgtEl>
                                          <p:spTgt spid="80908"/>
                                        </p:tgtEl>
                                        <p:attrNameLst>
                                          <p:attrName>ppt_w</p:attrName>
                                        </p:attrNameLst>
                                      </p:cBhvr>
                                      <p:tavLst>
                                        <p:tav tm="0">
                                          <p:val>
                                            <p:strVal val="#ppt_w*0.70"/>
                                          </p:val>
                                        </p:tav>
                                        <p:tav tm="100000">
                                          <p:val>
                                            <p:strVal val="#ppt_w"/>
                                          </p:val>
                                        </p:tav>
                                      </p:tavLst>
                                    </p:anim>
                                    <p:anim calcmode="lin" valueType="num">
                                      <p:cBhvr>
                                        <p:cTn id="57" dur="1000" fill="hold"/>
                                        <p:tgtEl>
                                          <p:spTgt spid="80908"/>
                                        </p:tgtEl>
                                        <p:attrNameLst>
                                          <p:attrName>ppt_h</p:attrName>
                                        </p:attrNameLst>
                                      </p:cBhvr>
                                      <p:tavLst>
                                        <p:tav tm="0">
                                          <p:val>
                                            <p:strVal val="#ppt_h"/>
                                          </p:val>
                                        </p:tav>
                                        <p:tav tm="100000">
                                          <p:val>
                                            <p:strVal val="#ppt_h"/>
                                          </p:val>
                                        </p:tav>
                                      </p:tavLst>
                                    </p:anim>
                                    <p:animEffect transition="in" filter="fade">
                                      <p:cBhvr>
                                        <p:cTn id="58" dur="1000"/>
                                        <p:tgtEl>
                                          <p:spTgt spid="80908"/>
                                        </p:tgtEl>
                                      </p:cBhvr>
                                    </p:animEffect>
                                  </p:childTnLst>
                                  <p:subTnLst>
                                    <p:set>
                                      <p:cBhvr override="childStyle">
                                        <p:cTn dur="1" fill="hold" display="0" masterRel="sameClick" afterEffect="1">
                                          <p:stCondLst>
                                            <p:cond evt="end" delay="0">
                                              <p:tn val="54"/>
                                            </p:cond>
                                          </p:stCondLst>
                                        </p:cTn>
                                        <p:tgtEl>
                                          <p:spTgt spid="80908"/>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2" name="Large_clock_tick.wav"/>
                                        </p:tgtEl>
                                      </p:cMediaNode>
                                    </p:audio>
                                  </p:subTnLst>
                                </p:cTn>
                              </p:par>
                            </p:childTnLst>
                          </p:cTn>
                        </p:par>
                        <p:par>
                          <p:cTn id="59" fill="hold">
                            <p:stCondLst>
                              <p:cond delay="8000"/>
                            </p:stCondLst>
                            <p:childTnLst>
                              <p:par>
                                <p:cTn id="60" presetID="55" presetClass="entr" presetSubtype="0" fill="hold" grpId="0" nodeType="afterEffect">
                                  <p:stCondLst>
                                    <p:cond delay="0"/>
                                  </p:stCondLst>
                                  <p:childTnLst>
                                    <p:set>
                                      <p:cBhvr>
                                        <p:cTn id="61" dur="1" fill="hold">
                                          <p:stCondLst>
                                            <p:cond delay="0"/>
                                          </p:stCondLst>
                                        </p:cTn>
                                        <p:tgtEl>
                                          <p:spTgt spid="80909"/>
                                        </p:tgtEl>
                                        <p:attrNameLst>
                                          <p:attrName>style.visibility</p:attrName>
                                        </p:attrNameLst>
                                      </p:cBhvr>
                                      <p:to>
                                        <p:strVal val="visible"/>
                                      </p:to>
                                    </p:set>
                                    <p:anim calcmode="lin" valueType="num">
                                      <p:cBhvr>
                                        <p:cTn id="62" dur="1000" fill="hold"/>
                                        <p:tgtEl>
                                          <p:spTgt spid="80909"/>
                                        </p:tgtEl>
                                        <p:attrNameLst>
                                          <p:attrName>ppt_w</p:attrName>
                                        </p:attrNameLst>
                                      </p:cBhvr>
                                      <p:tavLst>
                                        <p:tav tm="0">
                                          <p:val>
                                            <p:strVal val="#ppt_w*0.70"/>
                                          </p:val>
                                        </p:tav>
                                        <p:tav tm="100000">
                                          <p:val>
                                            <p:strVal val="#ppt_w"/>
                                          </p:val>
                                        </p:tav>
                                      </p:tavLst>
                                    </p:anim>
                                    <p:anim calcmode="lin" valueType="num">
                                      <p:cBhvr>
                                        <p:cTn id="63" dur="1000" fill="hold"/>
                                        <p:tgtEl>
                                          <p:spTgt spid="80909"/>
                                        </p:tgtEl>
                                        <p:attrNameLst>
                                          <p:attrName>ppt_h</p:attrName>
                                        </p:attrNameLst>
                                      </p:cBhvr>
                                      <p:tavLst>
                                        <p:tav tm="0">
                                          <p:val>
                                            <p:strVal val="#ppt_h"/>
                                          </p:val>
                                        </p:tav>
                                        <p:tav tm="100000">
                                          <p:val>
                                            <p:strVal val="#ppt_h"/>
                                          </p:val>
                                        </p:tav>
                                      </p:tavLst>
                                    </p:anim>
                                    <p:animEffect transition="in" filter="fade">
                                      <p:cBhvr>
                                        <p:cTn id="64" dur="1000"/>
                                        <p:tgtEl>
                                          <p:spTgt spid="80909"/>
                                        </p:tgtEl>
                                      </p:cBhvr>
                                    </p:animEffect>
                                  </p:childTnLst>
                                  <p:subTnLst>
                                    <p:set>
                                      <p:cBhvr override="childStyle">
                                        <p:cTn dur="1" fill="hold" display="0" masterRel="sameClick" afterEffect="1">
                                          <p:stCondLst>
                                            <p:cond evt="end" delay="0">
                                              <p:tn val="60"/>
                                            </p:cond>
                                          </p:stCondLst>
                                        </p:cTn>
                                        <p:tgtEl>
                                          <p:spTgt spid="80909"/>
                                        </p:tgtEl>
                                        <p:attrNameLst>
                                          <p:attrName>style.visibility</p:attrName>
                                        </p:attrNameLst>
                                      </p:cBhvr>
                                      <p:to>
                                        <p:strVal val="hidden"/>
                                      </p:to>
                                    </p:set>
                                    <p:audio>
                                      <p:cMediaNode>
                                        <p:cTn display="0" masterRel="sameClick">
                                          <p:stCondLst>
                                            <p:cond evt="begin" delay="0">
                                              <p:tn val="60"/>
                                            </p:cond>
                                          </p:stCondLst>
                                          <p:endCondLst>
                                            <p:cond evt="onStopAudio" delay="0">
                                              <p:tgtEl>
                                                <p:sldTgt/>
                                              </p:tgtEl>
                                            </p:cond>
                                          </p:endCondLst>
                                        </p:cTn>
                                        <p:tgtEl>
                                          <p:sndTgt r:embed="rId2" name="Large_clock_tick.wav"/>
                                        </p:tgtEl>
                                      </p:cMediaNode>
                                    </p:audio>
                                  </p:subTnLst>
                                </p:cTn>
                              </p:par>
                            </p:childTnLst>
                          </p:cTn>
                        </p:par>
                        <p:par>
                          <p:cTn id="65" fill="hold">
                            <p:stCondLst>
                              <p:cond delay="9000"/>
                            </p:stCondLst>
                            <p:childTnLst>
                              <p:par>
                                <p:cTn id="66" presetID="55" presetClass="entr" presetSubtype="0" fill="hold" grpId="0" nodeType="afterEffect">
                                  <p:stCondLst>
                                    <p:cond delay="0"/>
                                  </p:stCondLst>
                                  <p:childTnLst>
                                    <p:set>
                                      <p:cBhvr>
                                        <p:cTn id="67" dur="1" fill="hold">
                                          <p:stCondLst>
                                            <p:cond delay="0"/>
                                          </p:stCondLst>
                                        </p:cTn>
                                        <p:tgtEl>
                                          <p:spTgt spid="80910"/>
                                        </p:tgtEl>
                                        <p:attrNameLst>
                                          <p:attrName>style.visibility</p:attrName>
                                        </p:attrNameLst>
                                      </p:cBhvr>
                                      <p:to>
                                        <p:strVal val="visible"/>
                                      </p:to>
                                    </p:set>
                                    <p:anim calcmode="lin" valueType="num">
                                      <p:cBhvr>
                                        <p:cTn id="68" dur="1000" fill="hold"/>
                                        <p:tgtEl>
                                          <p:spTgt spid="80910"/>
                                        </p:tgtEl>
                                        <p:attrNameLst>
                                          <p:attrName>ppt_w</p:attrName>
                                        </p:attrNameLst>
                                      </p:cBhvr>
                                      <p:tavLst>
                                        <p:tav tm="0">
                                          <p:val>
                                            <p:strVal val="#ppt_w*0.70"/>
                                          </p:val>
                                        </p:tav>
                                        <p:tav tm="100000">
                                          <p:val>
                                            <p:strVal val="#ppt_w"/>
                                          </p:val>
                                        </p:tav>
                                      </p:tavLst>
                                    </p:anim>
                                    <p:anim calcmode="lin" valueType="num">
                                      <p:cBhvr>
                                        <p:cTn id="69" dur="1000" fill="hold"/>
                                        <p:tgtEl>
                                          <p:spTgt spid="80910"/>
                                        </p:tgtEl>
                                        <p:attrNameLst>
                                          <p:attrName>ppt_h</p:attrName>
                                        </p:attrNameLst>
                                      </p:cBhvr>
                                      <p:tavLst>
                                        <p:tav tm="0">
                                          <p:val>
                                            <p:strVal val="#ppt_h"/>
                                          </p:val>
                                        </p:tav>
                                        <p:tav tm="100000">
                                          <p:val>
                                            <p:strVal val="#ppt_h"/>
                                          </p:val>
                                        </p:tav>
                                      </p:tavLst>
                                    </p:anim>
                                    <p:animEffect transition="in" filter="fade">
                                      <p:cBhvr>
                                        <p:cTn id="70" dur="1000"/>
                                        <p:tgtEl>
                                          <p:spTgt spid="80910"/>
                                        </p:tgtEl>
                                      </p:cBhvr>
                                    </p:animEffect>
                                  </p:childTnLst>
                                  <p:subTnLst>
                                    <p:set>
                                      <p:cBhvr override="childStyle">
                                        <p:cTn dur="1" fill="hold" display="0" masterRel="sameClick" afterEffect="1">
                                          <p:stCondLst>
                                            <p:cond evt="end" delay="0">
                                              <p:tn val="66"/>
                                            </p:cond>
                                          </p:stCondLst>
                                        </p:cTn>
                                        <p:tgtEl>
                                          <p:spTgt spid="80910"/>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2" name="Large_clock_tick.wav"/>
                                        </p:tgtEl>
                                      </p:cMediaNode>
                                    </p:audio>
                                  </p:subTnLst>
                                </p:cTn>
                              </p:par>
                            </p:childTnLst>
                          </p:cTn>
                        </p:par>
                        <p:par>
                          <p:cTn id="71" fill="hold">
                            <p:stCondLst>
                              <p:cond delay="10000"/>
                            </p:stCondLst>
                            <p:childTnLst>
                              <p:par>
                                <p:cTn id="72" presetID="55" presetClass="entr" presetSubtype="0" fill="hold" grpId="0" nodeType="afterEffect">
                                  <p:stCondLst>
                                    <p:cond delay="0"/>
                                  </p:stCondLst>
                                  <p:childTnLst>
                                    <p:set>
                                      <p:cBhvr>
                                        <p:cTn id="73" dur="1" fill="hold">
                                          <p:stCondLst>
                                            <p:cond delay="0"/>
                                          </p:stCondLst>
                                        </p:cTn>
                                        <p:tgtEl>
                                          <p:spTgt spid="80911"/>
                                        </p:tgtEl>
                                        <p:attrNameLst>
                                          <p:attrName>style.visibility</p:attrName>
                                        </p:attrNameLst>
                                      </p:cBhvr>
                                      <p:to>
                                        <p:strVal val="visible"/>
                                      </p:to>
                                    </p:set>
                                    <p:anim calcmode="lin" valueType="num">
                                      <p:cBhvr>
                                        <p:cTn id="74" dur="1000" fill="hold"/>
                                        <p:tgtEl>
                                          <p:spTgt spid="80911"/>
                                        </p:tgtEl>
                                        <p:attrNameLst>
                                          <p:attrName>ppt_w</p:attrName>
                                        </p:attrNameLst>
                                      </p:cBhvr>
                                      <p:tavLst>
                                        <p:tav tm="0">
                                          <p:val>
                                            <p:strVal val="#ppt_w*0.70"/>
                                          </p:val>
                                        </p:tav>
                                        <p:tav tm="100000">
                                          <p:val>
                                            <p:strVal val="#ppt_w"/>
                                          </p:val>
                                        </p:tav>
                                      </p:tavLst>
                                    </p:anim>
                                    <p:anim calcmode="lin" valueType="num">
                                      <p:cBhvr>
                                        <p:cTn id="75" dur="1000" fill="hold"/>
                                        <p:tgtEl>
                                          <p:spTgt spid="80911"/>
                                        </p:tgtEl>
                                        <p:attrNameLst>
                                          <p:attrName>ppt_h</p:attrName>
                                        </p:attrNameLst>
                                      </p:cBhvr>
                                      <p:tavLst>
                                        <p:tav tm="0">
                                          <p:val>
                                            <p:strVal val="#ppt_h"/>
                                          </p:val>
                                        </p:tav>
                                        <p:tav tm="100000">
                                          <p:val>
                                            <p:strVal val="#ppt_h"/>
                                          </p:val>
                                        </p:tav>
                                      </p:tavLst>
                                    </p:anim>
                                    <p:animEffect transition="in" filter="fade">
                                      <p:cBhvr>
                                        <p:cTn id="76" dur="1000"/>
                                        <p:tgtEl>
                                          <p:spTgt spid="80911"/>
                                        </p:tgtEl>
                                      </p:cBhvr>
                                    </p:animEffect>
                                  </p:childTnLst>
                                  <p:subTnLst>
                                    <p:set>
                                      <p:cBhvr override="childStyle">
                                        <p:cTn dur="1" fill="hold" display="0" masterRel="sameClick" afterEffect="1">
                                          <p:stCondLst>
                                            <p:cond evt="end" delay="0">
                                              <p:tn val="72"/>
                                            </p:cond>
                                          </p:stCondLst>
                                        </p:cTn>
                                        <p:tgtEl>
                                          <p:spTgt spid="80911"/>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2" name="Large_clock_tick.wav"/>
                                        </p:tgtEl>
                                      </p:cMediaNode>
                                    </p:audio>
                                  </p:subTnLst>
                                </p:cTn>
                              </p:par>
                            </p:childTnLst>
                          </p:cTn>
                        </p:par>
                        <p:par>
                          <p:cTn id="77" fill="hold">
                            <p:stCondLst>
                              <p:cond delay="11000"/>
                            </p:stCondLst>
                            <p:childTnLst>
                              <p:par>
                                <p:cTn id="78" presetID="55" presetClass="entr" presetSubtype="0" fill="hold" grpId="0" nodeType="afterEffect">
                                  <p:stCondLst>
                                    <p:cond delay="0"/>
                                  </p:stCondLst>
                                  <p:childTnLst>
                                    <p:set>
                                      <p:cBhvr>
                                        <p:cTn id="79" dur="1" fill="hold">
                                          <p:stCondLst>
                                            <p:cond delay="0"/>
                                          </p:stCondLst>
                                        </p:cTn>
                                        <p:tgtEl>
                                          <p:spTgt spid="80912"/>
                                        </p:tgtEl>
                                        <p:attrNameLst>
                                          <p:attrName>style.visibility</p:attrName>
                                        </p:attrNameLst>
                                      </p:cBhvr>
                                      <p:to>
                                        <p:strVal val="visible"/>
                                      </p:to>
                                    </p:set>
                                    <p:anim calcmode="lin" valueType="num">
                                      <p:cBhvr>
                                        <p:cTn id="80" dur="1000" fill="hold"/>
                                        <p:tgtEl>
                                          <p:spTgt spid="80912"/>
                                        </p:tgtEl>
                                        <p:attrNameLst>
                                          <p:attrName>ppt_w</p:attrName>
                                        </p:attrNameLst>
                                      </p:cBhvr>
                                      <p:tavLst>
                                        <p:tav tm="0">
                                          <p:val>
                                            <p:strVal val="#ppt_w*0.70"/>
                                          </p:val>
                                        </p:tav>
                                        <p:tav tm="100000">
                                          <p:val>
                                            <p:strVal val="#ppt_w"/>
                                          </p:val>
                                        </p:tav>
                                      </p:tavLst>
                                    </p:anim>
                                    <p:anim calcmode="lin" valueType="num">
                                      <p:cBhvr>
                                        <p:cTn id="81" dur="1000" fill="hold"/>
                                        <p:tgtEl>
                                          <p:spTgt spid="80912"/>
                                        </p:tgtEl>
                                        <p:attrNameLst>
                                          <p:attrName>ppt_h</p:attrName>
                                        </p:attrNameLst>
                                      </p:cBhvr>
                                      <p:tavLst>
                                        <p:tav tm="0">
                                          <p:val>
                                            <p:strVal val="#ppt_h"/>
                                          </p:val>
                                        </p:tav>
                                        <p:tav tm="100000">
                                          <p:val>
                                            <p:strVal val="#ppt_h"/>
                                          </p:val>
                                        </p:tav>
                                      </p:tavLst>
                                    </p:anim>
                                    <p:animEffect transition="in" filter="fade">
                                      <p:cBhvr>
                                        <p:cTn id="82" dur="1000"/>
                                        <p:tgtEl>
                                          <p:spTgt spid="80912"/>
                                        </p:tgtEl>
                                      </p:cBhvr>
                                    </p:animEffect>
                                  </p:childTnLst>
                                  <p:subTnLst>
                                    <p:set>
                                      <p:cBhvr override="childStyle">
                                        <p:cTn dur="1" fill="hold" display="0" masterRel="sameClick" afterEffect="1">
                                          <p:stCondLst>
                                            <p:cond evt="end" delay="0">
                                              <p:tn val="78"/>
                                            </p:cond>
                                          </p:stCondLst>
                                        </p:cTn>
                                        <p:tgtEl>
                                          <p:spTgt spid="80912"/>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2" name="Large_clock_tick.wav"/>
                                        </p:tgtEl>
                                      </p:cMediaNode>
                                    </p:audio>
                                  </p:subTnLst>
                                </p:cTn>
                              </p:par>
                            </p:childTnLst>
                          </p:cTn>
                        </p:par>
                        <p:par>
                          <p:cTn id="83" fill="hold">
                            <p:stCondLst>
                              <p:cond delay="12000"/>
                            </p:stCondLst>
                            <p:childTnLst>
                              <p:par>
                                <p:cTn id="84" presetID="55" presetClass="entr" presetSubtype="0" fill="hold" grpId="0" nodeType="afterEffect">
                                  <p:stCondLst>
                                    <p:cond delay="0"/>
                                  </p:stCondLst>
                                  <p:childTnLst>
                                    <p:set>
                                      <p:cBhvr>
                                        <p:cTn id="85" dur="1" fill="hold">
                                          <p:stCondLst>
                                            <p:cond delay="0"/>
                                          </p:stCondLst>
                                        </p:cTn>
                                        <p:tgtEl>
                                          <p:spTgt spid="80913"/>
                                        </p:tgtEl>
                                        <p:attrNameLst>
                                          <p:attrName>style.visibility</p:attrName>
                                        </p:attrNameLst>
                                      </p:cBhvr>
                                      <p:to>
                                        <p:strVal val="visible"/>
                                      </p:to>
                                    </p:set>
                                    <p:anim calcmode="lin" valueType="num">
                                      <p:cBhvr>
                                        <p:cTn id="86" dur="1000" fill="hold"/>
                                        <p:tgtEl>
                                          <p:spTgt spid="80913"/>
                                        </p:tgtEl>
                                        <p:attrNameLst>
                                          <p:attrName>ppt_w</p:attrName>
                                        </p:attrNameLst>
                                      </p:cBhvr>
                                      <p:tavLst>
                                        <p:tav tm="0">
                                          <p:val>
                                            <p:strVal val="#ppt_w*0.70"/>
                                          </p:val>
                                        </p:tav>
                                        <p:tav tm="100000">
                                          <p:val>
                                            <p:strVal val="#ppt_w"/>
                                          </p:val>
                                        </p:tav>
                                      </p:tavLst>
                                    </p:anim>
                                    <p:anim calcmode="lin" valueType="num">
                                      <p:cBhvr>
                                        <p:cTn id="87" dur="1000" fill="hold"/>
                                        <p:tgtEl>
                                          <p:spTgt spid="80913"/>
                                        </p:tgtEl>
                                        <p:attrNameLst>
                                          <p:attrName>ppt_h</p:attrName>
                                        </p:attrNameLst>
                                      </p:cBhvr>
                                      <p:tavLst>
                                        <p:tav tm="0">
                                          <p:val>
                                            <p:strVal val="#ppt_h"/>
                                          </p:val>
                                        </p:tav>
                                        <p:tav tm="100000">
                                          <p:val>
                                            <p:strVal val="#ppt_h"/>
                                          </p:val>
                                        </p:tav>
                                      </p:tavLst>
                                    </p:anim>
                                    <p:animEffect transition="in" filter="fade">
                                      <p:cBhvr>
                                        <p:cTn id="88" dur="1000"/>
                                        <p:tgtEl>
                                          <p:spTgt spid="80913"/>
                                        </p:tgtEl>
                                      </p:cBhvr>
                                    </p:animEffect>
                                  </p:childTnLst>
                                  <p:subTnLst>
                                    <p:set>
                                      <p:cBhvr override="childStyle">
                                        <p:cTn dur="1" fill="hold" display="0" masterRel="sameClick" afterEffect="1">
                                          <p:stCondLst>
                                            <p:cond evt="end" delay="0">
                                              <p:tn val="84"/>
                                            </p:cond>
                                          </p:stCondLst>
                                        </p:cTn>
                                        <p:tgtEl>
                                          <p:spTgt spid="80913"/>
                                        </p:tgtEl>
                                        <p:attrNameLst>
                                          <p:attrName>style.visibility</p:attrName>
                                        </p:attrNameLst>
                                      </p:cBhvr>
                                      <p:to>
                                        <p:strVal val="hidden"/>
                                      </p:to>
                                    </p:set>
                                    <p:audio>
                                      <p:cMediaNode>
                                        <p:cTn display="0" masterRel="sameClick">
                                          <p:stCondLst>
                                            <p:cond evt="begin" delay="0">
                                              <p:tn val="84"/>
                                            </p:cond>
                                          </p:stCondLst>
                                          <p:endCondLst>
                                            <p:cond evt="onStopAudio" delay="0">
                                              <p:tgtEl>
                                                <p:sldTgt/>
                                              </p:tgtEl>
                                            </p:cond>
                                          </p:endCondLst>
                                        </p:cTn>
                                        <p:tgtEl>
                                          <p:sndTgt r:embed="rId2" name="Large_clock_tick.wav"/>
                                        </p:tgtEl>
                                      </p:cMediaNode>
                                    </p:audio>
                                  </p:subTnLst>
                                </p:cTn>
                              </p:par>
                            </p:childTnLst>
                          </p:cTn>
                        </p:par>
                        <p:par>
                          <p:cTn id="89" fill="hold">
                            <p:stCondLst>
                              <p:cond delay="13000"/>
                            </p:stCondLst>
                            <p:childTnLst>
                              <p:par>
                                <p:cTn id="90" presetID="55" presetClass="entr" presetSubtype="0" fill="hold" grpId="0" nodeType="afterEffect">
                                  <p:stCondLst>
                                    <p:cond delay="0"/>
                                  </p:stCondLst>
                                  <p:childTnLst>
                                    <p:set>
                                      <p:cBhvr>
                                        <p:cTn id="91" dur="1" fill="hold">
                                          <p:stCondLst>
                                            <p:cond delay="0"/>
                                          </p:stCondLst>
                                        </p:cTn>
                                        <p:tgtEl>
                                          <p:spTgt spid="80914"/>
                                        </p:tgtEl>
                                        <p:attrNameLst>
                                          <p:attrName>style.visibility</p:attrName>
                                        </p:attrNameLst>
                                      </p:cBhvr>
                                      <p:to>
                                        <p:strVal val="visible"/>
                                      </p:to>
                                    </p:set>
                                    <p:anim calcmode="lin" valueType="num">
                                      <p:cBhvr>
                                        <p:cTn id="92" dur="1000" fill="hold"/>
                                        <p:tgtEl>
                                          <p:spTgt spid="80914"/>
                                        </p:tgtEl>
                                        <p:attrNameLst>
                                          <p:attrName>ppt_w</p:attrName>
                                        </p:attrNameLst>
                                      </p:cBhvr>
                                      <p:tavLst>
                                        <p:tav tm="0">
                                          <p:val>
                                            <p:strVal val="#ppt_w*0.70"/>
                                          </p:val>
                                        </p:tav>
                                        <p:tav tm="100000">
                                          <p:val>
                                            <p:strVal val="#ppt_w"/>
                                          </p:val>
                                        </p:tav>
                                      </p:tavLst>
                                    </p:anim>
                                    <p:anim calcmode="lin" valueType="num">
                                      <p:cBhvr>
                                        <p:cTn id="93" dur="1000" fill="hold"/>
                                        <p:tgtEl>
                                          <p:spTgt spid="80914"/>
                                        </p:tgtEl>
                                        <p:attrNameLst>
                                          <p:attrName>ppt_h</p:attrName>
                                        </p:attrNameLst>
                                      </p:cBhvr>
                                      <p:tavLst>
                                        <p:tav tm="0">
                                          <p:val>
                                            <p:strVal val="#ppt_h"/>
                                          </p:val>
                                        </p:tav>
                                        <p:tav tm="100000">
                                          <p:val>
                                            <p:strVal val="#ppt_h"/>
                                          </p:val>
                                        </p:tav>
                                      </p:tavLst>
                                    </p:anim>
                                    <p:animEffect transition="in" filter="fade">
                                      <p:cBhvr>
                                        <p:cTn id="94" dur="1000"/>
                                        <p:tgtEl>
                                          <p:spTgt spid="80914"/>
                                        </p:tgtEl>
                                      </p:cBhvr>
                                    </p:animEffect>
                                  </p:childTnLst>
                                  <p:subTnLst>
                                    <p:set>
                                      <p:cBhvr override="childStyle">
                                        <p:cTn dur="1" fill="hold" display="0" masterRel="sameClick" afterEffect="1">
                                          <p:stCondLst>
                                            <p:cond evt="end" delay="0">
                                              <p:tn val="90"/>
                                            </p:cond>
                                          </p:stCondLst>
                                        </p:cTn>
                                        <p:tgtEl>
                                          <p:spTgt spid="80914"/>
                                        </p:tgtEl>
                                        <p:attrNameLst>
                                          <p:attrName>style.visibility</p:attrName>
                                        </p:attrNameLst>
                                      </p:cBhvr>
                                      <p:to>
                                        <p:strVal val="hidden"/>
                                      </p:to>
                                    </p:set>
                                    <p:audio>
                                      <p:cMediaNode>
                                        <p:cTn display="0" masterRel="sameClick">
                                          <p:stCondLst>
                                            <p:cond evt="begin" delay="0">
                                              <p:tn val="90"/>
                                            </p:cond>
                                          </p:stCondLst>
                                          <p:endCondLst>
                                            <p:cond evt="onStopAudio" delay="0">
                                              <p:tgtEl>
                                                <p:sldTgt/>
                                              </p:tgtEl>
                                            </p:cond>
                                          </p:endCondLst>
                                        </p:cTn>
                                        <p:tgtEl>
                                          <p:sndTgt r:embed="rId2" name="Large_clock_tick.wav"/>
                                        </p:tgtEl>
                                      </p:cMediaNode>
                                    </p:audio>
                                  </p:subTnLst>
                                </p:cTn>
                              </p:par>
                            </p:childTnLst>
                          </p:cTn>
                        </p:par>
                        <p:par>
                          <p:cTn id="95" fill="hold">
                            <p:stCondLst>
                              <p:cond delay="14000"/>
                            </p:stCondLst>
                            <p:childTnLst>
                              <p:par>
                                <p:cTn id="96" presetID="55" presetClass="entr" presetSubtype="0" fill="hold" grpId="0" nodeType="afterEffect">
                                  <p:stCondLst>
                                    <p:cond delay="0"/>
                                  </p:stCondLst>
                                  <p:childTnLst>
                                    <p:set>
                                      <p:cBhvr>
                                        <p:cTn id="97" dur="1" fill="hold">
                                          <p:stCondLst>
                                            <p:cond delay="0"/>
                                          </p:stCondLst>
                                        </p:cTn>
                                        <p:tgtEl>
                                          <p:spTgt spid="80915"/>
                                        </p:tgtEl>
                                        <p:attrNameLst>
                                          <p:attrName>style.visibility</p:attrName>
                                        </p:attrNameLst>
                                      </p:cBhvr>
                                      <p:to>
                                        <p:strVal val="visible"/>
                                      </p:to>
                                    </p:set>
                                    <p:anim calcmode="lin" valueType="num">
                                      <p:cBhvr>
                                        <p:cTn id="98" dur="1000" fill="hold"/>
                                        <p:tgtEl>
                                          <p:spTgt spid="80915"/>
                                        </p:tgtEl>
                                        <p:attrNameLst>
                                          <p:attrName>ppt_w</p:attrName>
                                        </p:attrNameLst>
                                      </p:cBhvr>
                                      <p:tavLst>
                                        <p:tav tm="0">
                                          <p:val>
                                            <p:strVal val="#ppt_w*0.70"/>
                                          </p:val>
                                        </p:tav>
                                        <p:tav tm="100000">
                                          <p:val>
                                            <p:strVal val="#ppt_w"/>
                                          </p:val>
                                        </p:tav>
                                      </p:tavLst>
                                    </p:anim>
                                    <p:anim calcmode="lin" valueType="num">
                                      <p:cBhvr>
                                        <p:cTn id="99" dur="1000" fill="hold"/>
                                        <p:tgtEl>
                                          <p:spTgt spid="80915"/>
                                        </p:tgtEl>
                                        <p:attrNameLst>
                                          <p:attrName>ppt_h</p:attrName>
                                        </p:attrNameLst>
                                      </p:cBhvr>
                                      <p:tavLst>
                                        <p:tav tm="0">
                                          <p:val>
                                            <p:strVal val="#ppt_h"/>
                                          </p:val>
                                        </p:tav>
                                        <p:tav tm="100000">
                                          <p:val>
                                            <p:strVal val="#ppt_h"/>
                                          </p:val>
                                        </p:tav>
                                      </p:tavLst>
                                    </p:anim>
                                    <p:animEffect transition="in" filter="fade">
                                      <p:cBhvr>
                                        <p:cTn id="100" dur="1000"/>
                                        <p:tgtEl>
                                          <p:spTgt spid="80915"/>
                                        </p:tgtEl>
                                      </p:cBhvr>
                                    </p:animEffect>
                                  </p:childTnLst>
                                  <p:subTnLst>
                                    <p:set>
                                      <p:cBhvr override="childStyle">
                                        <p:cTn dur="1" fill="hold" display="0" masterRel="sameClick" afterEffect="1">
                                          <p:stCondLst>
                                            <p:cond evt="end" delay="0">
                                              <p:tn val="96"/>
                                            </p:cond>
                                          </p:stCondLst>
                                        </p:cTn>
                                        <p:tgtEl>
                                          <p:spTgt spid="80915"/>
                                        </p:tgtEl>
                                        <p:attrNameLst>
                                          <p:attrName>style.visibility</p:attrName>
                                        </p:attrNameLst>
                                      </p:cBhvr>
                                      <p:to>
                                        <p:strVal val="hidden"/>
                                      </p:to>
                                    </p:set>
                                    <p:audio>
                                      <p:cMediaNode>
                                        <p:cTn display="0" masterRel="sameClick">
                                          <p:stCondLst>
                                            <p:cond evt="begin" delay="0">
                                              <p:tn val="96"/>
                                            </p:cond>
                                          </p:stCondLst>
                                          <p:endCondLst>
                                            <p:cond evt="onStopAudio" delay="0">
                                              <p:tgtEl>
                                                <p:sldTgt/>
                                              </p:tgtEl>
                                            </p:cond>
                                          </p:endCondLst>
                                        </p:cTn>
                                        <p:tgtEl>
                                          <p:sndTgt r:embed="rId2" name="Large_clock_tick.wav"/>
                                        </p:tgtEl>
                                      </p:cMediaNode>
                                    </p:audio>
                                  </p:subTnLst>
                                </p:cTn>
                              </p:par>
                            </p:childTnLst>
                          </p:cTn>
                        </p:par>
                        <p:par>
                          <p:cTn id="101" fill="hold">
                            <p:stCondLst>
                              <p:cond delay="15000"/>
                            </p:stCondLst>
                            <p:childTnLst>
                              <p:par>
                                <p:cTn id="102" presetID="55" presetClass="entr" presetSubtype="0" fill="hold" grpId="0" nodeType="afterEffect">
                                  <p:stCondLst>
                                    <p:cond delay="0"/>
                                  </p:stCondLst>
                                  <p:childTnLst>
                                    <p:set>
                                      <p:cBhvr>
                                        <p:cTn id="103" dur="1" fill="hold">
                                          <p:stCondLst>
                                            <p:cond delay="0"/>
                                          </p:stCondLst>
                                        </p:cTn>
                                        <p:tgtEl>
                                          <p:spTgt spid="80916"/>
                                        </p:tgtEl>
                                        <p:attrNameLst>
                                          <p:attrName>style.visibility</p:attrName>
                                        </p:attrNameLst>
                                      </p:cBhvr>
                                      <p:to>
                                        <p:strVal val="visible"/>
                                      </p:to>
                                    </p:set>
                                    <p:anim calcmode="lin" valueType="num">
                                      <p:cBhvr>
                                        <p:cTn id="104" dur="1000" fill="hold"/>
                                        <p:tgtEl>
                                          <p:spTgt spid="80916"/>
                                        </p:tgtEl>
                                        <p:attrNameLst>
                                          <p:attrName>ppt_w</p:attrName>
                                        </p:attrNameLst>
                                      </p:cBhvr>
                                      <p:tavLst>
                                        <p:tav tm="0">
                                          <p:val>
                                            <p:strVal val="#ppt_w*0.70"/>
                                          </p:val>
                                        </p:tav>
                                        <p:tav tm="100000">
                                          <p:val>
                                            <p:strVal val="#ppt_w"/>
                                          </p:val>
                                        </p:tav>
                                      </p:tavLst>
                                    </p:anim>
                                    <p:anim calcmode="lin" valueType="num">
                                      <p:cBhvr>
                                        <p:cTn id="105" dur="1000" fill="hold"/>
                                        <p:tgtEl>
                                          <p:spTgt spid="80916"/>
                                        </p:tgtEl>
                                        <p:attrNameLst>
                                          <p:attrName>ppt_h</p:attrName>
                                        </p:attrNameLst>
                                      </p:cBhvr>
                                      <p:tavLst>
                                        <p:tav tm="0">
                                          <p:val>
                                            <p:strVal val="#ppt_h"/>
                                          </p:val>
                                        </p:tav>
                                        <p:tav tm="100000">
                                          <p:val>
                                            <p:strVal val="#ppt_h"/>
                                          </p:val>
                                        </p:tav>
                                      </p:tavLst>
                                    </p:anim>
                                    <p:animEffect transition="in" filter="fade">
                                      <p:cBhvr>
                                        <p:cTn id="106" dur="1000"/>
                                        <p:tgtEl>
                                          <p:spTgt spid="80916"/>
                                        </p:tgtEl>
                                      </p:cBhvr>
                                    </p:animEffect>
                                  </p:childTnLst>
                                  <p:subTnLst>
                                    <p:set>
                                      <p:cBhvr override="childStyle">
                                        <p:cTn dur="1" fill="hold" display="0" masterRel="sameClick" afterEffect="1">
                                          <p:stCondLst>
                                            <p:cond evt="end" delay="0">
                                              <p:tn val="102"/>
                                            </p:cond>
                                          </p:stCondLst>
                                        </p:cTn>
                                        <p:tgtEl>
                                          <p:spTgt spid="80916"/>
                                        </p:tgtEl>
                                        <p:attrNameLst>
                                          <p:attrName>style.visibility</p:attrName>
                                        </p:attrNameLst>
                                      </p:cBhvr>
                                      <p:to>
                                        <p:strVal val="hidden"/>
                                      </p:to>
                                    </p:set>
                                    <p:audio>
                                      <p:cMediaNode>
                                        <p:cTn display="0" masterRel="sameClick">
                                          <p:stCondLst>
                                            <p:cond evt="begin" delay="0">
                                              <p:tn val="102"/>
                                            </p:cond>
                                          </p:stCondLst>
                                          <p:endCondLst>
                                            <p:cond evt="onStopAudio" delay="0">
                                              <p:tgtEl>
                                                <p:sldTgt/>
                                              </p:tgtEl>
                                            </p:cond>
                                          </p:endCondLst>
                                        </p:cTn>
                                        <p:tgtEl>
                                          <p:sndTgt r:embed="rId2" name="Large_clock_tick.wav"/>
                                        </p:tgtEl>
                                      </p:cMediaNode>
                                    </p:audio>
                                  </p:subTnLst>
                                </p:cTn>
                              </p:par>
                            </p:childTnLst>
                          </p:cTn>
                        </p:par>
                        <p:par>
                          <p:cTn id="107" fill="hold">
                            <p:stCondLst>
                              <p:cond delay="16000"/>
                            </p:stCondLst>
                            <p:childTnLst>
                              <p:par>
                                <p:cTn id="108" presetID="55" presetClass="entr" presetSubtype="0" fill="hold" grpId="0" nodeType="afterEffect">
                                  <p:stCondLst>
                                    <p:cond delay="0"/>
                                  </p:stCondLst>
                                  <p:childTnLst>
                                    <p:set>
                                      <p:cBhvr>
                                        <p:cTn id="109" dur="1" fill="hold">
                                          <p:stCondLst>
                                            <p:cond delay="0"/>
                                          </p:stCondLst>
                                        </p:cTn>
                                        <p:tgtEl>
                                          <p:spTgt spid="80917"/>
                                        </p:tgtEl>
                                        <p:attrNameLst>
                                          <p:attrName>style.visibility</p:attrName>
                                        </p:attrNameLst>
                                      </p:cBhvr>
                                      <p:to>
                                        <p:strVal val="visible"/>
                                      </p:to>
                                    </p:set>
                                    <p:anim calcmode="lin" valueType="num">
                                      <p:cBhvr>
                                        <p:cTn id="110" dur="1000" fill="hold"/>
                                        <p:tgtEl>
                                          <p:spTgt spid="80917"/>
                                        </p:tgtEl>
                                        <p:attrNameLst>
                                          <p:attrName>ppt_w</p:attrName>
                                        </p:attrNameLst>
                                      </p:cBhvr>
                                      <p:tavLst>
                                        <p:tav tm="0">
                                          <p:val>
                                            <p:strVal val="#ppt_w*0.70"/>
                                          </p:val>
                                        </p:tav>
                                        <p:tav tm="100000">
                                          <p:val>
                                            <p:strVal val="#ppt_w"/>
                                          </p:val>
                                        </p:tav>
                                      </p:tavLst>
                                    </p:anim>
                                    <p:anim calcmode="lin" valueType="num">
                                      <p:cBhvr>
                                        <p:cTn id="111" dur="1000" fill="hold"/>
                                        <p:tgtEl>
                                          <p:spTgt spid="80917"/>
                                        </p:tgtEl>
                                        <p:attrNameLst>
                                          <p:attrName>ppt_h</p:attrName>
                                        </p:attrNameLst>
                                      </p:cBhvr>
                                      <p:tavLst>
                                        <p:tav tm="0">
                                          <p:val>
                                            <p:strVal val="#ppt_h"/>
                                          </p:val>
                                        </p:tav>
                                        <p:tav tm="100000">
                                          <p:val>
                                            <p:strVal val="#ppt_h"/>
                                          </p:val>
                                        </p:tav>
                                      </p:tavLst>
                                    </p:anim>
                                    <p:animEffect transition="in" filter="fade">
                                      <p:cBhvr>
                                        <p:cTn id="112" dur="1000"/>
                                        <p:tgtEl>
                                          <p:spTgt spid="80917"/>
                                        </p:tgtEl>
                                      </p:cBhvr>
                                    </p:animEffect>
                                  </p:childTnLst>
                                  <p:subTnLst>
                                    <p:set>
                                      <p:cBhvr override="childStyle">
                                        <p:cTn dur="1" fill="hold" display="0" masterRel="sameClick" afterEffect="1">
                                          <p:stCondLst>
                                            <p:cond evt="end" delay="0">
                                              <p:tn val="108"/>
                                            </p:cond>
                                          </p:stCondLst>
                                        </p:cTn>
                                        <p:tgtEl>
                                          <p:spTgt spid="80917"/>
                                        </p:tgtEl>
                                        <p:attrNameLst>
                                          <p:attrName>style.visibility</p:attrName>
                                        </p:attrNameLst>
                                      </p:cBhvr>
                                      <p:to>
                                        <p:strVal val="hidden"/>
                                      </p:to>
                                    </p:set>
                                    <p:audio>
                                      <p:cMediaNode>
                                        <p:cTn display="0" masterRel="sameClick">
                                          <p:stCondLst>
                                            <p:cond evt="begin" delay="0">
                                              <p:tn val="108"/>
                                            </p:cond>
                                          </p:stCondLst>
                                          <p:endCondLst>
                                            <p:cond evt="onStopAudio" delay="0">
                                              <p:tgtEl>
                                                <p:sldTgt/>
                                              </p:tgtEl>
                                            </p:cond>
                                          </p:endCondLst>
                                        </p:cTn>
                                        <p:tgtEl>
                                          <p:sndTgt r:embed="rId2" name="Large_clock_tick.wav"/>
                                        </p:tgtEl>
                                      </p:cMediaNode>
                                    </p:audio>
                                  </p:subTnLst>
                                </p:cTn>
                              </p:par>
                            </p:childTnLst>
                          </p:cTn>
                        </p:par>
                        <p:par>
                          <p:cTn id="113" fill="hold">
                            <p:stCondLst>
                              <p:cond delay="17000"/>
                            </p:stCondLst>
                            <p:childTnLst>
                              <p:par>
                                <p:cTn id="114" presetID="55" presetClass="entr" presetSubtype="0" fill="hold" grpId="0" nodeType="afterEffect">
                                  <p:stCondLst>
                                    <p:cond delay="0"/>
                                  </p:stCondLst>
                                  <p:childTnLst>
                                    <p:set>
                                      <p:cBhvr>
                                        <p:cTn id="115" dur="1" fill="hold">
                                          <p:stCondLst>
                                            <p:cond delay="0"/>
                                          </p:stCondLst>
                                        </p:cTn>
                                        <p:tgtEl>
                                          <p:spTgt spid="80918"/>
                                        </p:tgtEl>
                                        <p:attrNameLst>
                                          <p:attrName>style.visibility</p:attrName>
                                        </p:attrNameLst>
                                      </p:cBhvr>
                                      <p:to>
                                        <p:strVal val="visible"/>
                                      </p:to>
                                    </p:set>
                                    <p:anim calcmode="lin" valueType="num">
                                      <p:cBhvr>
                                        <p:cTn id="116" dur="1000" fill="hold"/>
                                        <p:tgtEl>
                                          <p:spTgt spid="80918"/>
                                        </p:tgtEl>
                                        <p:attrNameLst>
                                          <p:attrName>ppt_w</p:attrName>
                                        </p:attrNameLst>
                                      </p:cBhvr>
                                      <p:tavLst>
                                        <p:tav tm="0">
                                          <p:val>
                                            <p:strVal val="#ppt_w*0.70"/>
                                          </p:val>
                                        </p:tav>
                                        <p:tav tm="100000">
                                          <p:val>
                                            <p:strVal val="#ppt_w"/>
                                          </p:val>
                                        </p:tav>
                                      </p:tavLst>
                                    </p:anim>
                                    <p:anim calcmode="lin" valueType="num">
                                      <p:cBhvr>
                                        <p:cTn id="117" dur="1000" fill="hold"/>
                                        <p:tgtEl>
                                          <p:spTgt spid="80918"/>
                                        </p:tgtEl>
                                        <p:attrNameLst>
                                          <p:attrName>ppt_h</p:attrName>
                                        </p:attrNameLst>
                                      </p:cBhvr>
                                      <p:tavLst>
                                        <p:tav tm="0">
                                          <p:val>
                                            <p:strVal val="#ppt_h"/>
                                          </p:val>
                                        </p:tav>
                                        <p:tav tm="100000">
                                          <p:val>
                                            <p:strVal val="#ppt_h"/>
                                          </p:val>
                                        </p:tav>
                                      </p:tavLst>
                                    </p:anim>
                                    <p:animEffect transition="in" filter="fade">
                                      <p:cBhvr>
                                        <p:cTn id="118" dur="1000"/>
                                        <p:tgtEl>
                                          <p:spTgt spid="80918"/>
                                        </p:tgtEl>
                                      </p:cBhvr>
                                    </p:animEffect>
                                  </p:childTnLst>
                                  <p:subTnLst>
                                    <p:set>
                                      <p:cBhvr override="childStyle">
                                        <p:cTn dur="1" fill="hold" display="0" masterRel="sameClick" afterEffect="1">
                                          <p:stCondLst>
                                            <p:cond evt="end" delay="0">
                                              <p:tn val="114"/>
                                            </p:cond>
                                          </p:stCondLst>
                                        </p:cTn>
                                        <p:tgtEl>
                                          <p:spTgt spid="80918"/>
                                        </p:tgtEl>
                                        <p:attrNameLst>
                                          <p:attrName>style.visibility</p:attrName>
                                        </p:attrNameLst>
                                      </p:cBhvr>
                                      <p:to>
                                        <p:strVal val="hidden"/>
                                      </p:to>
                                    </p:set>
                                    <p:audio>
                                      <p:cMediaNode>
                                        <p:cTn display="0" masterRel="sameClick">
                                          <p:stCondLst>
                                            <p:cond evt="begin" delay="0">
                                              <p:tn val="114"/>
                                            </p:cond>
                                          </p:stCondLst>
                                          <p:endCondLst>
                                            <p:cond evt="onStopAudio" delay="0">
                                              <p:tgtEl>
                                                <p:sldTgt/>
                                              </p:tgtEl>
                                            </p:cond>
                                          </p:endCondLst>
                                        </p:cTn>
                                        <p:tgtEl>
                                          <p:sndTgt r:embed="rId2" name="Large_clock_tick.wav"/>
                                        </p:tgtEl>
                                      </p:cMediaNode>
                                    </p:audio>
                                  </p:subTnLst>
                                </p:cTn>
                              </p:par>
                            </p:childTnLst>
                          </p:cTn>
                        </p:par>
                        <p:par>
                          <p:cTn id="119" fill="hold">
                            <p:stCondLst>
                              <p:cond delay="18000"/>
                            </p:stCondLst>
                            <p:childTnLst>
                              <p:par>
                                <p:cTn id="120" presetID="55" presetClass="entr" presetSubtype="0" fill="hold" grpId="0" nodeType="afterEffect">
                                  <p:stCondLst>
                                    <p:cond delay="0"/>
                                  </p:stCondLst>
                                  <p:childTnLst>
                                    <p:set>
                                      <p:cBhvr>
                                        <p:cTn id="121" dur="1" fill="hold">
                                          <p:stCondLst>
                                            <p:cond delay="0"/>
                                          </p:stCondLst>
                                        </p:cTn>
                                        <p:tgtEl>
                                          <p:spTgt spid="80919"/>
                                        </p:tgtEl>
                                        <p:attrNameLst>
                                          <p:attrName>style.visibility</p:attrName>
                                        </p:attrNameLst>
                                      </p:cBhvr>
                                      <p:to>
                                        <p:strVal val="visible"/>
                                      </p:to>
                                    </p:set>
                                    <p:anim calcmode="lin" valueType="num">
                                      <p:cBhvr>
                                        <p:cTn id="122" dur="1000" fill="hold"/>
                                        <p:tgtEl>
                                          <p:spTgt spid="80919"/>
                                        </p:tgtEl>
                                        <p:attrNameLst>
                                          <p:attrName>ppt_w</p:attrName>
                                        </p:attrNameLst>
                                      </p:cBhvr>
                                      <p:tavLst>
                                        <p:tav tm="0">
                                          <p:val>
                                            <p:strVal val="#ppt_w*0.70"/>
                                          </p:val>
                                        </p:tav>
                                        <p:tav tm="100000">
                                          <p:val>
                                            <p:strVal val="#ppt_w"/>
                                          </p:val>
                                        </p:tav>
                                      </p:tavLst>
                                    </p:anim>
                                    <p:anim calcmode="lin" valueType="num">
                                      <p:cBhvr>
                                        <p:cTn id="123" dur="1000" fill="hold"/>
                                        <p:tgtEl>
                                          <p:spTgt spid="80919"/>
                                        </p:tgtEl>
                                        <p:attrNameLst>
                                          <p:attrName>ppt_h</p:attrName>
                                        </p:attrNameLst>
                                      </p:cBhvr>
                                      <p:tavLst>
                                        <p:tav tm="0">
                                          <p:val>
                                            <p:strVal val="#ppt_h"/>
                                          </p:val>
                                        </p:tav>
                                        <p:tav tm="100000">
                                          <p:val>
                                            <p:strVal val="#ppt_h"/>
                                          </p:val>
                                        </p:tav>
                                      </p:tavLst>
                                    </p:anim>
                                    <p:animEffect transition="in" filter="fade">
                                      <p:cBhvr>
                                        <p:cTn id="124" dur="1000"/>
                                        <p:tgtEl>
                                          <p:spTgt spid="80919"/>
                                        </p:tgtEl>
                                      </p:cBhvr>
                                    </p:animEffect>
                                  </p:childTnLst>
                                  <p:subTnLst>
                                    <p:set>
                                      <p:cBhvr override="childStyle">
                                        <p:cTn dur="1" fill="hold" display="0" masterRel="sameClick" afterEffect="1">
                                          <p:stCondLst>
                                            <p:cond evt="end" delay="0">
                                              <p:tn val="120"/>
                                            </p:cond>
                                          </p:stCondLst>
                                        </p:cTn>
                                        <p:tgtEl>
                                          <p:spTgt spid="80919"/>
                                        </p:tgtEl>
                                        <p:attrNameLst>
                                          <p:attrName>style.visibility</p:attrName>
                                        </p:attrNameLst>
                                      </p:cBhvr>
                                      <p:to>
                                        <p:strVal val="hidden"/>
                                      </p:to>
                                    </p:set>
                                    <p:audio>
                                      <p:cMediaNode>
                                        <p:cTn display="0" masterRel="sameClick">
                                          <p:stCondLst>
                                            <p:cond evt="begin" delay="0">
                                              <p:tn val="120"/>
                                            </p:cond>
                                          </p:stCondLst>
                                          <p:endCondLst>
                                            <p:cond evt="onStopAudio" delay="0">
                                              <p:tgtEl>
                                                <p:sldTgt/>
                                              </p:tgtEl>
                                            </p:cond>
                                          </p:endCondLst>
                                        </p:cTn>
                                        <p:tgtEl>
                                          <p:sndTgt r:embed="rId2" name="Large_clock_tick.wav"/>
                                        </p:tgtEl>
                                      </p:cMediaNode>
                                    </p:audio>
                                  </p:subTnLst>
                                </p:cTn>
                              </p:par>
                            </p:childTnLst>
                          </p:cTn>
                        </p:par>
                        <p:par>
                          <p:cTn id="125" fill="hold">
                            <p:stCondLst>
                              <p:cond delay="19000"/>
                            </p:stCondLst>
                            <p:childTnLst>
                              <p:par>
                                <p:cTn id="126" presetID="55" presetClass="entr" presetSubtype="0" fill="hold" grpId="0" nodeType="afterEffect">
                                  <p:stCondLst>
                                    <p:cond delay="0"/>
                                  </p:stCondLst>
                                  <p:childTnLst>
                                    <p:set>
                                      <p:cBhvr>
                                        <p:cTn id="127" dur="1" fill="hold">
                                          <p:stCondLst>
                                            <p:cond delay="0"/>
                                          </p:stCondLst>
                                        </p:cTn>
                                        <p:tgtEl>
                                          <p:spTgt spid="80920"/>
                                        </p:tgtEl>
                                        <p:attrNameLst>
                                          <p:attrName>style.visibility</p:attrName>
                                        </p:attrNameLst>
                                      </p:cBhvr>
                                      <p:to>
                                        <p:strVal val="visible"/>
                                      </p:to>
                                    </p:set>
                                    <p:anim calcmode="lin" valueType="num">
                                      <p:cBhvr>
                                        <p:cTn id="128" dur="1000" fill="hold"/>
                                        <p:tgtEl>
                                          <p:spTgt spid="80920"/>
                                        </p:tgtEl>
                                        <p:attrNameLst>
                                          <p:attrName>ppt_w</p:attrName>
                                        </p:attrNameLst>
                                      </p:cBhvr>
                                      <p:tavLst>
                                        <p:tav tm="0">
                                          <p:val>
                                            <p:strVal val="#ppt_w*0.70"/>
                                          </p:val>
                                        </p:tav>
                                        <p:tav tm="100000">
                                          <p:val>
                                            <p:strVal val="#ppt_w"/>
                                          </p:val>
                                        </p:tav>
                                      </p:tavLst>
                                    </p:anim>
                                    <p:anim calcmode="lin" valueType="num">
                                      <p:cBhvr>
                                        <p:cTn id="129" dur="1000" fill="hold"/>
                                        <p:tgtEl>
                                          <p:spTgt spid="80920"/>
                                        </p:tgtEl>
                                        <p:attrNameLst>
                                          <p:attrName>ppt_h</p:attrName>
                                        </p:attrNameLst>
                                      </p:cBhvr>
                                      <p:tavLst>
                                        <p:tav tm="0">
                                          <p:val>
                                            <p:strVal val="#ppt_h"/>
                                          </p:val>
                                        </p:tav>
                                        <p:tav tm="100000">
                                          <p:val>
                                            <p:strVal val="#ppt_h"/>
                                          </p:val>
                                        </p:tav>
                                      </p:tavLst>
                                    </p:anim>
                                    <p:animEffect transition="in" filter="fade">
                                      <p:cBhvr>
                                        <p:cTn id="130" dur="1000"/>
                                        <p:tgtEl>
                                          <p:spTgt spid="80920"/>
                                        </p:tgtEl>
                                      </p:cBhvr>
                                    </p:animEffect>
                                  </p:childTnLst>
                                  <p:subTnLst>
                                    <p:set>
                                      <p:cBhvr override="childStyle">
                                        <p:cTn dur="1" fill="hold" display="0" masterRel="sameClick" afterEffect="1">
                                          <p:stCondLst>
                                            <p:cond evt="end" delay="0">
                                              <p:tn val="126"/>
                                            </p:cond>
                                          </p:stCondLst>
                                        </p:cTn>
                                        <p:tgtEl>
                                          <p:spTgt spid="80920"/>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2" name="Large_clock_tick.wav"/>
                                        </p:tgtEl>
                                      </p:cMediaNode>
                                    </p:audio>
                                  </p:subTnLst>
                                </p:cTn>
                              </p:par>
                            </p:childTnLst>
                          </p:cTn>
                        </p:par>
                        <p:par>
                          <p:cTn id="131" fill="hold">
                            <p:stCondLst>
                              <p:cond delay="20000"/>
                            </p:stCondLst>
                            <p:childTnLst>
                              <p:par>
                                <p:cTn id="132" presetID="55" presetClass="entr" presetSubtype="0" fill="hold" grpId="0" nodeType="afterEffect">
                                  <p:stCondLst>
                                    <p:cond delay="0"/>
                                  </p:stCondLst>
                                  <p:childTnLst>
                                    <p:set>
                                      <p:cBhvr>
                                        <p:cTn id="133" dur="1" fill="hold">
                                          <p:stCondLst>
                                            <p:cond delay="0"/>
                                          </p:stCondLst>
                                        </p:cTn>
                                        <p:tgtEl>
                                          <p:spTgt spid="80921"/>
                                        </p:tgtEl>
                                        <p:attrNameLst>
                                          <p:attrName>style.visibility</p:attrName>
                                        </p:attrNameLst>
                                      </p:cBhvr>
                                      <p:to>
                                        <p:strVal val="visible"/>
                                      </p:to>
                                    </p:set>
                                    <p:anim calcmode="lin" valueType="num">
                                      <p:cBhvr>
                                        <p:cTn id="134" dur="3000" fill="hold"/>
                                        <p:tgtEl>
                                          <p:spTgt spid="80921"/>
                                        </p:tgtEl>
                                        <p:attrNameLst>
                                          <p:attrName>ppt_w</p:attrName>
                                        </p:attrNameLst>
                                      </p:cBhvr>
                                      <p:tavLst>
                                        <p:tav tm="0">
                                          <p:val>
                                            <p:strVal val="#ppt_w*0.70"/>
                                          </p:val>
                                        </p:tav>
                                        <p:tav tm="100000">
                                          <p:val>
                                            <p:strVal val="#ppt_w"/>
                                          </p:val>
                                        </p:tav>
                                      </p:tavLst>
                                    </p:anim>
                                    <p:anim calcmode="lin" valueType="num">
                                      <p:cBhvr>
                                        <p:cTn id="135" dur="3000" fill="hold"/>
                                        <p:tgtEl>
                                          <p:spTgt spid="80921"/>
                                        </p:tgtEl>
                                        <p:attrNameLst>
                                          <p:attrName>ppt_h</p:attrName>
                                        </p:attrNameLst>
                                      </p:cBhvr>
                                      <p:tavLst>
                                        <p:tav tm="0">
                                          <p:val>
                                            <p:strVal val="#ppt_h"/>
                                          </p:val>
                                        </p:tav>
                                        <p:tav tm="100000">
                                          <p:val>
                                            <p:strVal val="#ppt_h"/>
                                          </p:val>
                                        </p:tav>
                                      </p:tavLst>
                                    </p:anim>
                                    <p:animEffect transition="in" filter="fade">
                                      <p:cBhvr>
                                        <p:cTn id="136" dur="3000"/>
                                        <p:tgtEl>
                                          <p:spTgt spid="80921"/>
                                        </p:tgtEl>
                                      </p:cBhvr>
                                    </p:animEffect>
                                  </p:childTnLst>
                                  <p:subTnLst>
                                    <p:audio>
                                      <p:cMediaNode>
                                        <p:cTn display="0" masterRel="sameClick">
                                          <p:stCondLst>
                                            <p:cond evt="begin" delay="0">
                                              <p:tn val="132"/>
                                            </p:cond>
                                          </p:stCondLst>
                                          <p:endCondLst>
                                            <p:cond evt="onStopAudio" delay="0">
                                              <p:tgtEl>
                                                <p:sldTgt/>
                                              </p:tgtEl>
                                            </p:cond>
                                          </p:endCondLst>
                                        </p:cTn>
                                        <p:tgtEl>
                                          <p:sndTgt r:embed="rId3" name="china_cymbal_gong2.wav"/>
                                        </p:tgtEl>
                                      </p:cMediaNode>
                                    </p:audio>
                                  </p:subTnLst>
                                </p:cTn>
                              </p:par>
                              <p:par>
                                <p:cTn id="137" presetID="1" presetClass="exit" presetSubtype="0" fill="hold" grpId="1" nodeType="withEffect">
                                  <p:stCondLst>
                                    <p:cond delay="0"/>
                                  </p:stCondLst>
                                  <p:childTnLst>
                                    <p:set>
                                      <p:cBhvr>
                                        <p:cTn id="138" dur="1" fill="hold">
                                          <p:stCondLst>
                                            <p:cond delay="0"/>
                                          </p:stCondLst>
                                        </p:cTn>
                                        <p:tgtEl>
                                          <p:spTgt spid="808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p:bldP spid="80899" grpId="1"/>
      <p:bldP spid="80900" grpId="0"/>
      <p:bldP spid="80901" grpId="0"/>
      <p:bldP spid="80902" grpId="0"/>
      <p:bldP spid="80903" grpId="0"/>
      <p:bldP spid="80904" grpId="0"/>
      <p:bldP spid="80905" grpId="0"/>
      <p:bldP spid="80906" grpId="0"/>
      <p:bldP spid="80907" grpId="0"/>
      <p:bldP spid="80908" grpId="0"/>
      <p:bldP spid="80909" grpId="0"/>
      <p:bldP spid="80910" grpId="0"/>
      <p:bldP spid="80911" grpId="0"/>
      <p:bldP spid="80912" grpId="0"/>
      <p:bldP spid="80913" grpId="0"/>
      <p:bldP spid="80914" grpId="0"/>
      <p:bldP spid="80915" grpId="0"/>
      <p:bldP spid="80916" grpId="0"/>
      <p:bldP spid="80917" grpId="0"/>
      <p:bldP spid="80918" grpId="0"/>
      <p:bldP spid="80919" grpId="0"/>
      <p:bldP spid="80920" grpId="0"/>
      <p:bldP spid="809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839661" y="1556792"/>
            <a:ext cx="70567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600" b="1" dirty="0">
                <a:latin typeface="Bradley Hand ITC" pitchFamily="66" charset="0"/>
              </a:rPr>
              <a:t>Answer (d) 40,030km.</a:t>
            </a:r>
          </a:p>
          <a:p>
            <a:pPr algn="ctr" eaLnBrk="1" hangingPunct="1"/>
            <a:r>
              <a:rPr lang="en-AU" sz="3600" b="1" dirty="0">
                <a:latin typeface="Bradley Hand ITC" pitchFamily="66" charset="0"/>
                <a:cs typeface="Arial" panose="020B0604020202020204" pitchFamily="34" charset="0"/>
              </a:rPr>
              <a:t>Using the circumference of a circle formula (2</a:t>
            </a:r>
            <a:r>
              <a:rPr lang="en-AU" sz="3600" b="1" dirty="0">
                <a:latin typeface="Bradley Hand ITC" pitchFamily="66" charset="0"/>
                <a:cs typeface="Arial" panose="020B0604020202020204" pitchFamily="34" charset="0"/>
                <a:sym typeface="Symbol" panose="05050102010706020507" pitchFamily="18" charset="2"/>
              </a:rPr>
              <a:t>r) </a:t>
            </a:r>
            <a:r>
              <a:rPr lang="en-AU" sz="3600" b="1" dirty="0">
                <a:latin typeface="Bradley Hand ITC" pitchFamily="66" charset="0"/>
                <a:cs typeface="Arial" panose="020B0604020202020204" pitchFamily="34" charset="0"/>
              </a:rPr>
              <a:t>with the new radius (radius of Earth </a:t>
            </a:r>
            <a:r>
              <a:rPr lang="en-AU" sz="3600" dirty="0">
                <a:latin typeface="Bradley Hand ITC" pitchFamily="66" charset="0"/>
                <a:cs typeface="Arial" panose="020B0604020202020204" pitchFamily="34" charset="0"/>
                <a:sym typeface="Symbol" panose="05050102010706020507" pitchFamily="18" charset="2"/>
              </a:rPr>
              <a:t> </a:t>
            </a:r>
            <a:r>
              <a:rPr lang="en-AU" sz="3600" b="1" dirty="0">
                <a:latin typeface="Bradley Hand ITC" pitchFamily="66" charset="0"/>
                <a:cs typeface="Arial" panose="020B0604020202020204" pitchFamily="34" charset="0"/>
              </a:rPr>
              <a:t>0.002km) allows us to calculate the required increase in length  at about 6.3m – in other words it’s not much different to the original length of rope.</a:t>
            </a:r>
            <a:endParaRPr lang="en-AU" sz="3600" dirty="0">
              <a:cs typeface="Arial" panose="020B0604020202020204" pitchFamily="34" charset="0"/>
            </a:endParaRPr>
          </a:p>
        </p:txBody>
      </p:sp>
      <p:sp>
        <p:nvSpPr>
          <p:cNvPr id="3" name="Text Box 4"/>
          <p:cNvSpPr txBox="1">
            <a:spLocks noChangeArrowheads="1"/>
          </p:cNvSpPr>
          <p:nvPr/>
        </p:nvSpPr>
        <p:spPr bwMode="auto">
          <a:xfrm>
            <a:off x="683568" y="620713"/>
            <a:ext cx="68407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200" b="1" dirty="0">
                <a:solidFill>
                  <a:srgbClr val="002060"/>
                </a:solidFill>
                <a:latin typeface="Bradley Hand ITC" pitchFamily="66" charset="0"/>
              </a:rPr>
              <a:t>Session 5: General Knowledge &amp; Skill</a:t>
            </a:r>
          </a:p>
        </p:txBody>
      </p:sp>
      <p:pic>
        <p:nvPicPr>
          <p:cNvPr id="4"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705" y="431827"/>
            <a:ext cx="943576" cy="134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ext Box 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30</a:t>
            </a:r>
          </a:p>
        </p:txBody>
      </p:sp>
      <p:sp>
        <p:nvSpPr>
          <p:cNvPr id="56326" name="Text Box 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29</a:t>
            </a:r>
          </a:p>
        </p:txBody>
      </p:sp>
      <p:sp>
        <p:nvSpPr>
          <p:cNvPr id="56327" name="Text Box 7"/>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28</a:t>
            </a:r>
          </a:p>
        </p:txBody>
      </p:sp>
      <p:sp>
        <p:nvSpPr>
          <p:cNvPr id="56328" name="Text Box 8"/>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27</a:t>
            </a:r>
          </a:p>
        </p:txBody>
      </p:sp>
      <p:sp>
        <p:nvSpPr>
          <p:cNvPr id="56329" name="Text Box 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26</a:t>
            </a:r>
          </a:p>
        </p:txBody>
      </p:sp>
      <p:sp>
        <p:nvSpPr>
          <p:cNvPr id="56330" name="Text Box 1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25</a:t>
            </a:r>
          </a:p>
        </p:txBody>
      </p:sp>
      <p:sp>
        <p:nvSpPr>
          <p:cNvPr id="56331" name="Text Box 11"/>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24</a:t>
            </a:r>
          </a:p>
        </p:txBody>
      </p:sp>
      <p:sp>
        <p:nvSpPr>
          <p:cNvPr id="56332" name="Text Box 12"/>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23</a:t>
            </a:r>
          </a:p>
        </p:txBody>
      </p:sp>
      <p:sp>
        <p:nvSpPr>
          <p:cNvPr id="56333" name="Text Box 13"/>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22</a:t>
            </a:r>
          </a:p>
        </p:txBody>
      </p:sp>
      <p:sp>
        <p:nvSpPr>
          <p:cNvPr id="56334" name="Text Box 14"/>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21</a:t>
            </a:r>
          </a:p>
        </p:txBody>
      </p:sp>
      <p:sp>
        <p:nvSpPr>
          <p:cNvPr id="56335" name="Text Box 1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56336" name="Text Box 1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56337" name="Text Box 17"/>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56338" name="Text Box 18"/>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56339" name="Text Box 19"/>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56340" name="Text Box 20"/>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56341" name="Text Box 21"/>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56342" name="Text Box 22"/>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56343" name="Text Box 23"/>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56344" name="Text Box 24"/>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56345" name="Text Box 25"/>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56346" name="Text Box 26"/>
          <p:cNvSpPr txBox="1">
            <a:spLocks noChangeArrowheads="1"/>
          </p:cNvSpPr>
          <p:nvPr/>
        </p:nvSpPr>
        <p:spPr bwMode="auto">
          <a:xfrm>
            <a:off x="5649913" y="508317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56347" name="Text Box 27"/>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56348" name="Text Box 28"/>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56349" name="Text Box 29"/>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56350" name="Text Box 30"/>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56351" name="Text Box 31"/>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56352" name="Text Box 32"/>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56353" name="Text Box 33"/>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56354" name="Text Box 34"/>
          <p:cNvSpPr txBox="1">
            <a:spLocks noChangeArrowheads="1"/>
          </p:cNvSpPr>
          <p:nvPr/>
        </p:nvSpPr>
        <p:spPr bwMode="auto">
          <a:xfrm>
            <a:off x="5651500" y="508476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56355" name="Text Box 35"/>
          <p:cNvSpPr txBox="1">
            <a:spLocks noChangeArrowheads="1"/>
          </p:cNvSpPr>
          <p:nvPr/>
        </p:nvSpPr>
        <p:spPr bwMode="auto">
          <a:xfrm>
            <a:off x="1475656" y="2729487"/>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36"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pic>
        <p:nvPicPr>
          <p:cNvPr id="4" name="Picture 3">
            <a:extLst>
              <a:ext uri="{FF2B5EF4-FFF2-40B4-BE49-F238E27FC236}">
                <a16:creationId xmlns:a16="http://schemas.microsoft.com/office/drawing/2014/main" id="{08A9BB86-D3CC-4299-A7EB-EC57ED86D5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46406" y="1939517"/>
            <a:ext cx="6010275" cy="3307429"/>
          </a:xfrm>
          <a:prstGeom prst="rect">
            <a:avLst/>
          </a:prstGeom>
        </p:spPr>
      </p:pic>
    </p:spTree>
    <p:extLst>
      <p:ext uri="{BB962C8B-B14F-4D97-AF65-F5344CB8AC3E}">
        <p14:creationId xmlns:p14="http://schemas.microsoft.com/office/powerpoint/2010/main" val="118361493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6325"/>
                                        </p:tgtEl>
                                        <p:attrNameLst>
                                          <p:attrName>style.visibility</p:attrName>
                                        </p:attrNameLst>
                                      </p:cBhvr>
                                      <p:to>
                                        <p:strVal val="visible"/>
                                      </p:to>
                                    </p:set>
                                    <p:anim calcmode="lin" valueType="num">
                                      <p:cBhvr>
                                        <p:cTn id="7" dur="1000" fill="hold"/>
                                        <p:tgtEl>
                                          <p:spTgt spid="56325"/>
                                        </p:tgtEl>
                                        <p:attrNameLst>
                                          <p:attrName>ppt_w</p:attrName>
                                        </p:attrNameLst>
                                      </p:cBhvr>
                                      <p:tavLst>
                                        <p:tav tm="0">
                                          <p:val>
                                            <p:strVal val="#ppt_w*0.70"/>
                                          </p:val>
                                        </p:tav>
                                        <p:tav tm="100000">
                                          <p:val>
                                            <p:strVal val="#ppt_w"/>
                                          </p:val>
                                        </p:tav>
                                      </p:tavLst>
                                    </p:anim>
                                    <p:anim calcmode="lin" valueType="num">
                                      <p:cBhvr>
                                        <p:cTn id="8" dur="1000" fill="hold"/>
                                        <p:tgtEl>
                                          <p:spTgt spid="56325"/>
                                        </p:tgtEl>
                                        <p:attrNameLst>
                                          <p:attrName>ppt_h</p:attrName>
                                        </p:attrNameLst>
                                      </p:cBhvr>
                                      <p:tavLst>
                                        <p:tav tm="0">
                                          <p:val>
                                            <p:strVal val="#ppt_h"/>
                                          </p:val>
                                        </p:tav>
                                        <p:tav tm="100000">
                                          <p:val>
                                            <p:strVal val="#ppt_h"/>
                                          </p:val>
                                        </p:tav>
                                      </p:tavLst>
                                    </p:anim>
                                    <p:animEffect transition="in" filter="fade">
                                      <p:cBhvr>
                                        <p:cTn id="9" dur="1000"/>
                                        <p:tgtEl>
                                          <p:spTgt spid="56325"/>
                                        </p:tgtEl>
                                      </p:cBhvr>
                                    </p:animEffect>
                                  </p:childTnLst>
                                  <p:subTnLst>
                                    <p:set>
                                      <p:cBhvr override="childStyle">
                                        <p:cTn dur="1" fill="hold" display="0" masterRel="sameClick" afterEffect="1">
                                          <p:stCondLst>
                                            <p:cond evt="end" delay="0">
                                              <p:tn val="5"/>
                                            </p:cond>
                                          </p:stCondLst>
                                        </p:cTn>
                                        <p:tgtEl>
                                          <p:spTgt spid="56325"/>
                                        </p:tgtEl>
                                        <p:attrNameLst>
                                          <p:attrName>style.visibility</p:attrName>
                                        </p:attrNameLst>
                                      </p:cBhvr>
                                      <p:to>
                                        <p:strVal val="hidden"/>
                                      </p:to>
                                    </p:set>
                                    <p:audio>
                                      <p:cMediaNode vol="30000">
                                        <p:cTn display="0" masterRel="sameClick">
                                          <p:stCondLst>
                                            <p:cond evt="begin" delay="0">
                                              <p:tn val="5"/>
                                            </p:cond>
                                          </p:stCondLst>
                                          <p:endCondLst>
                                            <p:cond evt="onStopAudio" delay="0">
                                              <p:tgtEl>
                                                <p:sldTgt/>
                                              </p:tgtEl>
                                            </p:cond>
                                          </p:endCondLst>
                                        </p:cTn>
                                        <p:tgtEl>
                                          <p:sndTgt r:embed="rId2" name="Large_clock_tick.wav"/>
                                        </p:tgtEl>
                                      </p:cMediaNode>
                                    </p:audio>
                                  </p:sub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6326"/>
                                        </p:tgtEl>
                                        <p:attrNameLst>
                                          <p:attrName>style.visibility</p:attrName>
                                        </p:attrNameLst>
                                      </p:cBhvr>
                                      <p:to>
                                        <p:strVal val="visible"/>
                                      </p:to>
                                    </p:set>
                                    <p:anim calcmode="lin" valueType="num">
                                      <p:cBhvr>
                                        <p:cTn id="13" dur="1000" fill="hold"/>
                                        <p:tgtEl>
                                          <p:spTgt spid="56326"/>
                                        </p:tgtEl>
                                        <p:attrNameLst>
                                          <p:attrName>ppt_w</p:attrName>
                                        </p:attrNameLst>
                                      </p:cBhvr>
                                      <p:tavLst>
                                        <p:tav tm="0">
                                          <p:val>
                                            <p:strVal val="#ppt_w*0.70"/>
                                          </p:val>
                                        </p:tav>
                                        <p:tav tm="100000">
                                          <p:val>
                                            <p:strVal val="#ppt_w"/>
                                          </p:val>
                                        </p:tav>
                                      </p:tavLst>
                                    </p:anim>
                                    <p:anim calcmode="lin" valueType="num">
                                      <p:cBhvr>
                                        <p:cTn id="14" dur="1000" fill="hold"/>
                                        <p:tgtEl>
                                          <p:spTgt spid="56326"/>
                                        </p:tgtEl>
                                        <p:attrNameLst>
                                          <p:attrName>ppt_h</p:attrName>
                                        </p:attrNameLst>
                                      </p:cBhvr>
                                      <p:tavLst>
                                        <p:tav tm="0">
                                          <p:val>
                                            <p:strVal val="#ppt_h"/>
                                          </p:val>
                                        </p:tav>
                                        <p:tav tm="100000">
                                          <p:val>
                                            <p:strVal val="#ppt_h"/>
                                          </p:val>
                                        </p:tav>
                                      </p:tavLst>
                                    </p:anim>
                                    <p:animEffect transition="in" filter="fade">
                                      <p:cBhvr>
                                        <p:cTn id="15" dur="1000"/>
                                        <p:tgtEl>
                                          <p:spTgt spid="56326"/>
                                        </p:tgtEl>
                                      </p:cBhvr>
                                    </p:animEffect>
                                  </p:childTnLst>
                                  <p:subTnLst>
                                    <p:set>
                                      <p:cBhvr override="childStyle">
                                        <p:cTn dur="1" fill="hold" display="0" masterRel="sameClick" afterEffect="1">
                                          <p:stCondLst>
                                            <p:cond evt="end" delay="0">
                                              <p:tn val="11"/>
                                            </p:cond>
                                          </p:stCondLst>
                                        </p:cTn>
                                        <p:tgtEl>
                                          <p:spTgt spid="5632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2" name="Large_clock_tick.wav"/>
                                        </p:tgtEl>
                                      </p:cMediaNode>
                                    </p:audio>
                                  </p:sub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 calcmode="lin" valueType="num">
                                      <p:cBhvr>
                                        <p:cTn id="19" dur="1000" fill="hold"/>
                                        <p:tgtEl>
                                          <p:spTgt spid="56327"/>
                                        </p:tgtEl>
                                        <p:attrNameLst>
                                          <p:attrName>ppt_w</p:attrName>
                                        </p:attrNameLst>
                                      </p:cBhvr>
                                      <p:tavLst>
                                        <p:tav tm="0">
                                          <p:val>
                                            <p:strVal val="#ppt_w*0.70"/>
                                          </p:val>
                                        </p:tav>
                                        <p:tav tm="100000">
                                          <p:val>
                                            <p:strVal val="#ppt_w"/>
                                          </p:val>
                                        </p:tav>
                                      </p:tavLst>
                                    </p:anim>
                                    <p:anim calcmode="lin" valueType="num">
                                      <p:cBhvr>
                                        <p:cTn id="20" dur="1000" fill="hold"/>
                                        <p:tgtEl>
                                          <p:spTgt spid="56327"/>
                                        </p:tgtEl>
                                        <p:attrNameLst>
                                          <p:attrName>ppt_h</p:attrName>
                                        </p:attrNameLst>
                                      </p:cBhvr>
                                      <p:tavLst>
                                        <p:tav tm="0">
                                          <p:val>
                                            <p:strVal val="#ppt_h"/>
                                          </p:val>
                                        </p:tav>
                                        <p:tav tm="100000">
                                          <p:val>
                                            <p:strVal val="#ppt_h"/>
                                          </p:val>
                                        </p:tav>
                                      </p:tavLst>
                                    </p:anim>
                                    <p:animEffect transition="in" filter="fade">
                                      <p:cBhvr>
                                        <p:cTn id="21" dur="1000"/>
                                        <p:tgtEl>
                                          <p:spTgt spid="56327"/>
                                        </p:tgtEl>
                                      </p:cBhvr>
                                    </p:animEffect>
                                  </p:childTnLst>
                                  <p:subTnLst>
                                    <p:set>
                                      <p:cBhvr override="childStyle">
                                        <p:cTn dur="1" fill="hold" display="0" masterRel="sameClick" afterEffect="1">
                                          <p:stCondLst>
                                            <p:cond evt="end" delay="0">
                                              <p:tn val="17"/>
                                            </p:cond>
                                          </p:stCondLst>
                                        </p:cTn>
                                        <p:tgtEl>
                                          <p:spTgt spid="56327"/>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2" name="Large_clock_tick.wav"/>
                                        </p:tgtEl>
                                      </p:cMediaNode>
                                    </p:audio>
                                  </p:sub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6328"/>
                                        </p:tgtEl>
                                        <p:attrNameLst>
                                          <p:attrName>style.visibility</p:attrName>
                                        </p:attrNameLst>
                                      </p:cBhvr>
                                      <p:to>
                                        <p:strVal val="visible"/>
                                      </p:to>
                                    </p:set>
                                    <p:anim calcmode="lin" valueType="num">
                                      <p:cBhvr>
                                        <p:cTn id="25" dur="1000" fill="hold"/>
                                        <p:tgtEl>
                                          <p:spTgt spid="56328"/>
                                        </p:tgtEl>
                                        <p:attrNameLst>
                                          <p:attrName>ppt_w</p:attrName>
                                        </p:attrNameLst>
                                      </p:cBhvr>
                                      <p:tavLst>
                                        <p:tav tm="0">
                                          <p:val>
                                            <p:strVal val="#ppt_w*0.70"/>
                                          </p:val>
                                        </p:tav>
                                        <p:tav tm="100000">
                                          <p:val>
                                            <p:strVal val="#ppt_w"/>
                                          </p:val>
                                        </p:tav>
                                      </p:tavLst>
                                    </p:anim>
                                    <p:anim calcmode="lin" valueType="num">
                                      <p:cBhvr>
                                        <p:cTn id="26" dur="1000" fill="hold"/>
                                        <p:tgtEl>
                                          <p:spTgt spid="56328"/>
                                        </p:tgtEl>
                                        <p:attrNameLst>
                                          <p:attrName>ppt_h</p:attrName>
                                        </p:attrNameLst>
                                      </p:cBhvr>
                                      <p:tavLst>
                                        <p:tav tm="0">
                                          <p:val>
                                            <p:strVal val="#ppt_h"/>
                                          </p:val>
                                        </p:tav>
                                        <p:tav tm="100000">
                                          <p:val>
                                            <p:strVal val="#ppt_h"/>
                                          </p:val>
                                        </p:tav>
                                      </p:tavLst>
                                    </p:anim>
                                    <p:animEffect transition="in" filter="fade">
                                      <p:cBhvr>
                                        <p:cTn id="27" dur="1000"/>
                                        <p:tgtEl>
                                          <p:spTgt spid="56328"/>
                                        </p:tgtEl>
                                      </p:cBhvr>
                                    </p:animEffect>
                                  </p:childTnLst>
                                  <p:subTnLst>
                                    <p:set>
                                      <p:cBhvr override="childStyle">
                                        <p:cTn dur="1" fill="hold" display="0" masterRel="sameClick" afterEffect="1">
                                          <p:stCondLst>
                                            <p:cond evt="end" delay="0">
                                              <p:tn val="23"/>
                                            </p:cond>
                                          </p:stCondLst>
                                        </p:cTn>
                                        <p:tgtEl>
                                          <p:spTgt spid="56328"/>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2" name="Large_clock_tick.wav"/>
                                        </p:tgtEl>
                                      </p:cMediaNode>
                                    </p:audio>
                                  </p:sub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6329"/>
                                        </p:tgtEl>
                                        <p:attrNameLst>
                                          <p:attrName>style.visibility</p:attrName>
                                        </p:attrNameLst>
                                      </p:cBhvr>
                                      <p:to>
                                        <p:strVal val="visible"/>
                                      </p:to>
                                    </p:set>
                                    <p:anim calcmode="lin" valueType="num">
                                      <p:cBhvr>
                                        <p:cTn id="31" dur="1000" fill="hold"/>
                                        <p:tgtEl>
                                          <p:spTgt spid="56329"/>
                                        </p:tgtEl>
                                        <p:attrNameLst>
                                          <p:attrName>ppt_w</p:attrName>
                                        </p:attrNameLst>
                                      </p:cBhvr>
                                      <p:tavLst>
                                        <p:tav tm="0">
                                          <p:val>
                                            <p:strVal val="#ppt_w*0.70"/>
                                          </p:val>
                                        </p:tav>
                                        <p:tav tm="100000">
                                          <p:val>
                                            <p:strVal val="#ppt_w"/>
                                          </p:val>
                                        </p:tav>
                                      </p:tavLst>
                                    </p:anim>
                                    <p:anim calcmode="lin" valueType="num">
                                      <p:cBhvr>
                                        <p:cTn id="32" dur="1000" fill="hold"/>
                                        <p:tgtEl>
                                          <p:spTgt spid="56329"/>
                                        </p:tgtEl>
                                        <p:attrNameLst>
                                          <p:attrName>ppt_h</p:attrName>
                                        </p:attrNameLst>
                                      </p:cBhvr>
                                      <p:tavLst>
                                        <p:tav tm="0">
                                          <p:val>
                                            <p:strVal val="#ppt_h"/>
                                          </p:val>
                                        </p:tav>
                                        <p:tav tm="100000">
                                          <p:val>
                                            <p:strVal val="#ppt_h"/>
                                          </p:val>
                                        </p:tav>
                                      </p:tavLst>
                                    </p:anim>
                                    <p:animEffect transition="in" filter="fade">
                                      <p:cBhvr>
                                        <p:cTn id="33" dur="1000"/>
                                        <p:tgtEl>
                                          <p:spTgt spid="56329"/>
                                        </p:tgtEl>
                                      </p:cBhvr>
                                    </p:animEffect>
                                  </p:childTnLst>
                                  <p:subTnLst>
                                    <p:set>
                                      <p:cBhvr override="childStyle">
                                        <p:cTn dur="1" fill="hold" display="0" masterRel="sameClick" afterEffect="1">
                                          <p:stCondLst>
                                            <p:cond evt="end" delay="0">
                                              <p:tn val="29"/>
                                            </p:cond>
                                          </p:stCondLst>
                                        </p:cTn>
                                        <p:tgtEl>
                                          <p:spTgt spid="56329"/>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2" name="Large_clock_tick.wav"/>
                                        </p:tgtEl>
                                      </p:cMediaNode>
                                    </p:audio>
                                  </p:sub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56330"/>
                                        </p:tgtEl>
                                        <p:attrNameLst>
                                          <p:attrName>style.visibility</p:attrName>
                                        </p:attrNameLst>
                                      </p:cBhvr>
                                      <p:to>
                                        <p:strVal val="visible"/>
                                      </p:to>
                                    </p:set>
                                    <p:anim calcmode="lin" valueType="num">
                                      <p:cBhvr>
                                        <p:cTn id="37" dur="1000" fill="hold"/>
                                        <p:tgtEl>
                                          <p:spTgt spid="56330"/>
                                        </p:tgtEl>
                                        <p:attrNameLst>
                                          <p:attrName>ppt_w</p:attrName>
                                        </p:attrNameLst>
                                      </p:cBhvr>
                                      <p:tavLst>
                                        <p:tav tm="0">
                                          <p:val>
                                            <p:strVal val="#ppt_w*0.70"/>
                                          </p:val>
                                        </p:tav>
                                        <p:tav tm="100000">
                                          <p:val>
                                            <p:strVal val="#ppt_w"/>
                                          </p:val>
                                        </p:tav>
                                      </p:tavLst>
                                    </p:anim>
                                    <p:anim calcmode="lin" valueType="num">
                                      <p:cBhvr>
                                        <p:cTn id="38" dur="1000" fill="hold"/>
                                        <p:tgtEl>
                                          <p:spTgt spid="56330"/>
                                        </p:tgtEl>
                                        <p:attrNameLst>
                                          <p:attrName>ppt_h</p:attrName>
                                        </p:attrNameLst>
                                      </p:cBhvr>
                                      <p:tavLst>
                                        <p:tav tm="0">
                                          <p:val>
                                            <p:strVal val="#ppt_h"/>
                                          </p:val>
                                        </p:tav>
                                        <p:tav tm="100000">
                                          <p:val>
                                            <p:strVal val="#ppt_h"/>
                                          </p:val>
                                        </p:tav>
                                      </p:tavLst>
                                    </p:anim>
                                    <p:animEffect transition="in" filter="fade">
                                      <p:cBhvr>
                                        <p:cTn id="39" dur="1000"/>
                                        <p:tgtEl>
                                          <p:spTgt spid="56330"/>
                                        </p:tgtEl>
                                      </p:cBhvr>
                                    </p:animEffect>
                                  </p:childTnLst>
                                  <p:subTnLst>
                                    <p:set>
                                      <p:cBhvr override="childStyle">
                                        <p:cTn dur="1" fill="hold" display="0" masterRel="sameClick" afterEffect="1">
                                          <p:stCondLst>
                                            <p:cond evt="end" delay="0">
                                              <p:tn val="35"/>
                                            </p:cond>
                                          </p:stCondLst>
                                        </p:cTn>
                                        <p:tgtEl>
                                          <p:spTgt spid="56330"/>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2" name="Large_clock_tick.wav"/>
                                        </p:tgtEl>
                                      </p:cMediaNode>
                                    </p:audio>
                                  </p:sub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56331"/>
                                        </p:tgtEl>
                                        <p:attrNameLst>
                                          <p:attrName>style.visibility</p:attrName>
                                        </p:attrNameLst>
                                      </p:cBhvr>
                                      <p:to>
                                        <p:strVal val="visible"/>
                                      </p:to>
                                    </p:set>
                                    <p:anim calcmode="lin" valueType="num">
                                      <p:cBhvr>
                                        <p:cTn id="43" dur="1000" fill="hold"/>
                                        <p:tgtEl>
                                          <p:spTgt spid="56331"/>
                                        </p:tgtEl>
                                        <p:attrNameLst>
                                          <p:attrName>ppt_w</p:attrName>
                                        </p:attrNameLst>
                                      </p:cBhvr>
                                      <p:tavLst>
                                        <p:tav tm="0">
                                          <p:val>
                                            <p:strVal val="#ppt_w*0.70"/>
                                          </p:val>
                                        </p:tav>
                                        <p:tav tm="100000">
                                          <p:val>
                                            <p:strVal val="#ppt_w"/>
                                          </p:val>
                                        </p:tav>
                                      </p:tavLst>
                                    </p:anim>
                                    <p:anim calcmode="lin" valueType="num">
                                      <p:cBhvr>
                                        <p:cTn id="44" dur="1000" fill="hold"/>
                                        <p:tgtEl>
                                          <p:spTgt spid="56331"/>
                                        </p:tgtEl>
                                        <p:attrNameLst>
                                          <p:attrName>ppt_h</p:attrName>
                                        </p:attrNameLst>
                                      </p:cBhvr>
                                      <p:tavLst>
                                        <p:tav tm="0">
                                          <p:val>
                                            <p:strVal val="#ppt_h"/>
                                          </p:val>
                                        </p:tav>
                                        <p:tav tm="100000">
                                          <p:val>
                                            <p:strVal val="#ppt_h"/>
                                          </p:val>
                                        </p:tav>
                                      </p:tavLst>
                                    </p:anim>
                                    <p:animEffect transition="in" filter="fade">
                                      <p:cBhvr>
                                        <p:cTn id="45" dur="1000"/>
                                        <p:tgtEl>
                                          <p:spTgt spid="56331"/>
                                        </p:tgtEl>
                                      </p:cBhvr>
                                    </p:animEffect>
                                  </p:childTnLst>
                                  <p:subTnLst>
                                    <p:set>
                                      <p:cBhvr override="childStyle">
                                        <p:cTn dur="1" fill="hold" display="0" masterRel="sameClick" afterEffect="1">
                                          <p:stCondLst>
                                            <p:cond evt="end" delay="0">
                                              <p:tn val="41"/>
                                            </p:cond>
                                          </p:stCondLst>
                                        </p:cTn>
                                        <p:tgtEl>
                                          <p:spTgt spid="56331"/>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2" name="Large_clock_tick.wav"/>
                                        </p:tgtEl>
                                      </p:cMediaNode>
                                    </p:audio>
                                  </p:subTnLst>
                                </p:cTn>
                              </p:par>
                            </p:childTnLst>
                          </p:cTn>
                        </p:par>
                        <p:par>
                          <p:cTn id="46" fill="hold" nodeType="afterGroup">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56332"/>
                                        </p:tgtEl>
                                        <p:attrNameLst>
                                          <p:attrName>style.visibility</p:attrName>
                                        </p:attrNameLst>
                                      </p:cBhvr>
                                      <p:to>
                                        <p:strVal val="visible"/>
                                      </p:to>
                                    </p:set>
                                    <p:anim calcmode="lin" valueType="num">
                                      <p:cBhvr>
                                        <p:cTn id="49" dur="1000" fill="hold"/>
                                        <p:tgtEl>
                                          <p:spTgt spid="56332"/>
                                        </p:tgtEl>
                                        <p:attrNameLst>
                                          <p:attrName>ppt_w</p:attrName>
                                        </p:attrNameLst>
                                      </p:cBhvr>
                                      <p:tavLst>
                                        <p:tav tm="0">
                                          <p:val>
                                            <p:strVal val="#ppt_w*0.70"/>
                                          </p:val>
                                        </p:tav>
                                        <p:tav tm="100000">
                                          <p:val>
                                            <p:strVal val="#ppt_w"/>
                                          </p:val>
                                        </p:tav>
                                      </p:tavLst>
                                    </p:anim>
                                    <p:anim calcmode="lin" valueType="num">
                                      <p:cBhvr>
                                        <p:cTn id="50" dur="1000" fill="hold"/>
                                        <p:tgtEl>
                                          <p:spTgt spid="56332"/>
                                        </p:tgtEl>
                                        <p:attrNameLst>
                                          <p:attrName>ppt_h</p:attrName>
                                        </p:attrNameLst>
                                      </p:cBhvr>
                                      <p:tavLst>
                                        <p:tav tm="0">
                                          <p:val>
                                            <p:strVal val="#ppt_h"/>
                                          </p:val>
                                        </p:tav>
                                        <p:tav tm="100000">
                                          <p:val>
                                            <p:strVal val="#ppt_h"/>
                                          </p:val>
                                        </p:tav>
                                      </p:tavLst>
                                    </p:anim>
                                    <p:animEffect transition="in" filter="fade">
                                      <p:cBhvr>
                                        <p:cTn id="51" dur="1000"/>
                                        <p:tgtEl>
                                          <p:spTgt spid="56332"/>
                                        </p:tgtEl>
                                      </p:cBhvr>
                                    </p:animEffect>
                                  </p:childTnLst>
                                  <p:subTnLst>
                                    <p:set>
                                      <p:cBhvr override="childStyle">
                                        <p:cTn dur="1" fill="hold" display="0" masterRel="sameClick" afterEffect="1">
                                          <p:stCondLst>
                                            <p:cond evt="end" delay="0">
                                              <p:tn val="47"/>
                                            </p:cond>
                                          </p:stCondLst>
                                        </p:cTn>
                                        <p:tgtEl>
                                          <p:spTgt spid="56332"/>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2" name="Large_clock_tick.wav"/>
                                        </p:tgtEl>
                                      </p:cMediaNode>
                                    </p:audio>
                                  </p:subTnLst>
                                </p:cTn>
                              </p:par>
                            </p:childTnLst>
                          </p:cTn>
                        </p:par>
                        <p:par>
                          <p:cTn id="52" fill="hold" nodeType="afterGroup">
                            <p:stCondLst>
                              <p:cond delay="8000"/>
                            </p:stCondLst>
                            <p:childTnLst>
                              <p:par>
                                <p:cTn id="53" presetID="55" presetClass="entr" presetSubtype="0" fill="hold" grpId="0" nodeType="afterEffect">
                                  <p:stCondLst>
                                    <p:cond delay="0"/>
                                  </p:stCondLst>
                                  <p:childTnLst>
                                    <p:set>
                                      <p:cBhvr>
                                        <p:cTn id="54" dur="1" fill="hold">
                                          <p:stCondLst>
                                            <p:cond delay="0"/>
                                          </p:stCondLst>
                                        </p:cTn>
                                        <p:tgtEl>
                                          <p:spTgt spid="56333"/>
                                        </p:tgtEl>
                                        <p:attrNameLst>
                                          <p:attrName>style.visibility</p:attrName>
                                        </p:attrNameLst>
                                      </p:cBhvr>
                                      <p:to>
                                        <p:strVal val="visible"/>
                                      </p:to>
                                    </p:set>
                                    <p:anim calcmode="lin" valueType="num">
                                      <p:cBhvr>
                                        <p:cTn id="55" dur="1000" fill="hold"/>
                                        <p:tgtEl>
                                          <p:spTgt spid="56333"/>
                                        </p:tgtEl>
                                        <p:attrNameLst>
                                          <p:attrName>ppt_w</p:attrName>
                                        </p:attrNameLst>
                                      </p:cBhvr>
                                      <p:tavLst>
                                        <p:tav tm="0">
                                          <p:val>
                                            <p:strVal val="#ppt_w*0.70"/>
                                          </p:val>
                                        </p:tav>
                                        <p:tav tm="100000">
                                          <p:val>
                                            <p:strVal val="#ppt_w"/>
                                          </p:val>
                                        </p:tav>
                                      </p:tavLst>
                                    </p:anim>
                                    <p:anim calcmode="lin" valueType="num">
                                      <p:cBhvr>
                                        <p:cTn id="56" dur="1000" fill="hold"/>
                                        <p:tgtEl>
                                          <p:spTgt spid="56333"/>
                                        </p:tgtEl>
                                        <p:attrNameLst>
                                          <p:attrName>ppt_h</p:attrName>
                                        </p:attrNameLst>
                                      </p:cBhvr>
                                      <p:tavLst>
                                        <p:tav tm="0">
                                          <p:val>
                                            <p:strVal val="#ppt_h"/>
                                          </p:val>
                                        </p:tav>
                                        <p:tav tm="100000">
                                          <p:val>
                                            <p:strVal val="#ppt_h"/>
                                          </p:val>
                                        </p:tav>
                                      </p:tavLst>
                                    </p:anim>
                                    <p:animEffect transition="in" filter="fade">
                                      <p:cBhvr>
                                        <p:cTn id="57" dur="1000"/>
                                        <p:tgtEl>
                                          <p:spTgt spid="56333"/>
                                        </p:tgtEl>
                                      </p:cBhvr>
                                    </p:animEffect>
                                  </p:childTnLst>
                                  <p:subTnLst>
                                    <p:set>
                                      <p:cBhvr override="childStyle">
                                        <p:cTn dur="1" fill="hold" display="0" masterRel="sameClick" afterEffect="1">
                                          <p:stCondLst>
                                            <p:cond evt="end" delay="0">
                                              <p:tn val="53"/>
                                            </p:cond>
                                          </p:stCondLst>
                                        </p:cTn>
                                        <p:tgtEl>
                                          <p:spTgt spid="56333"/>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2" name="Large_clock_tick.wav"/>
                                        </p:tgtEl>
                                      </p:cMediaNode>
                                    </p:audio>
                                  </p:subTnLst>
                                </p:cTn>
                              </p:par>
                            </p:childTnLst>
                          </p:cTn>
                        </p:par>
                        <p:par>
                          <p:cTn id="58" fill="hold" nodeType="afterGroup">
                            <p:stCondLst>
                              <p:cond delay="9000"/>
                            </p:stCondLst>
                            <p:childTnLst>
                              <p:par>
                                <p:cTn id="59" presetID="55" presetClass="entr" presetSubtype="0" fill="hold" grpId="0" nodeType="afterEffect">
                                  <p:stCondLst>
                                    <p:cond delay="0"/>
                                  </p:stCondLst>
                                  <p:childTnLst>
                                    <p:set>
                                      <p:cBhvr>
                                        <p:cTn id="60" dur="1" fill="hold">
                                          <p:stCondLst>
                                            <p:cond delay="0"/>
                                          </p:stCondLst>
                                        </p:cTn>
                                        <p:tgtEl>
                                          <p:spTgt spid="56334"/>
                                        </p:tgtEl>
                                        <p:attrNameLst>
                                          <p:attrName>style.visibility</p:attrName>
                                        </p:attrNameLst>
                                      </p:cBhvr>
                                      <p:to>
                                        <p:strVal val="visible"/>
                                      </p:to>
                                    </p:set>
                                    <p:anim calcmode="lin" valueType="num">
                                      <p:cBhvr>
                                        <p:cTn id="61" dur="1000" fill="hold"/>
                                        <p:tgtEl>
                                          <p:spTgt spid="56334"/>
                                        </p:tgtEl>
                                        <p:attrNameLst>
                                          <p:attrName>ppt_w</p:attrName>
                                        </p:attrNameLst>
                                      </p:cBhvr>
                                      <p:tavLst>
                                        <p:tav tm="0">
                                          <p:val>
                                            <p:strVal val="#ppt_w*0.70"/>
                                          </p:val>
                                        </p:tav>
                                        <p:tav tm="100000">
                                          <p:val>
                                            <p:strVal val="#ppt_w"/>
                                          </p:val>
                                        </p:tav>
                                      </p:tavLst>
                                    </p:anim>
                                    <p:anim calcmode="lin" valueType="num">
                                      <p:cBhvr>
                                        <p:cTn id="62" dur="1000" fill="hold"/>
                                        <p:tgtEl>
                                          <p:spTgt spid="56334"/>
                                        </p:tgtEl>
                                        <p:attrNameLst>
                                          <p:attrName>ppt_h</p:attrName>
                                        </p:attrNameLst>
                                      </p:cBhvr>
                                      <p:tavLst>
                                        <p:tav tm="0">
                                          <p:val>
                                            <p:strVal val="#ppt_h"/>
                                          </p:val>
                                        </p:tav>
                                        <p:tav tm="100000">
                                          <p:val>
                                            <p:strVal val="#ppt_h"/>
                                          </p:val>
                                        </p:tav>
                                      </p:tavLst>
                                    </p:anim>
                                    <p:animEffect transition="in" filter="fade">
                                      <p:cBhvr>
                                        <p:cTn id="63" dur="1000"/>
                                        <p:tgtEl>
                                          <p:spTgt spid="56334"/>
                                        </p:tgtEl>
                                      </p:cBhvr>
                                    </p:animEffect>
                                  </p:childTnLst>
                                  <p:subTnLst>
                                    <p:set>
                                      <p:cBhvr override="childStyle">
                                        <p:cTn dur="1" fill="hold" display="0" masterRel="sameClick" afterEffect="1">
                                          <p:stCondLst>
                                            <p:cond evt="end" delay="0">
                                              <p:tn val="59"/>
                                            </p:cond>
                                          </p:stCondLst>
                                        </p:cTn>
                                        <p:tgtEl>
                                          <p:spTgt spid="56334"/>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2" name="Large_clock_tick.wav"/>
                                        </p:tgtEl>
                                      </p:cMediaNode>
                                    </p:audio>
                                  </p:subTnLst>
                                </p:cTn>
                              </p:par>
                            </p:childTnLst>
                          </p:cTn>
                        </p:par>
                        <p:par>
                          <p:cTn id="64" fill="hold" nodeType="afterGroup">
                            <p:stCondLst>
                              <p:cond delay="10000"/>
                            </p:stCondLst>
                            <p:childTnLst>
                              <p:par>
                                <p:cTn id="65" presetID="55" presetClass="entr" presetSubtype="0" fill="hold" grpId="0" nodeType="afterEffect">
                                  <p:stCondLst>
                                    <p:cond delay="0"/>
                                  </p:stCondLst>
                                  <p:childTnLst>
                                    <p:set>
                                      <p:cBhvr>
                                        <p:cTn id="66" dur="1" fill="hold">
                                          <p:stCondLst>
                                            <p:cond delay="0"/>
                                          </p:stCondLst>
                                        </p:cTn>
                                        <p:tgtEl>
                                          <p:spTgt spid="56335"/>
                                        </p:tgtEl>
                                        <p:attrNameLst>
                                          <p:attrName>style.visibility</p:attrName>
                                        </p:attrNameLst>
                                      </p:cBhvr>
                                      <p:to>
                                        <p:strVal val="visible"/>
                                      </p:to>
                                    </p:set>
                                    <p:anim calcmode="lin" valueType="num">
                                      <p:cBhvr>
                                        <p:cTn id="67" dur="1000" fill="hold"/>
                                        <p:tgtEl>
                                          <p:spTgt spid="56335"/>
                                        </p:tgtEl>
                                        <p:attrNameLst>
                                          <p:attrName>ppt_w</p:attrName>
                                        </p:attrNameLst>
                                      </p:cBhvr>
                                      <p:tavLst>
                                        <p:tav tm="0">
                                          <p:val>
                                            <p:strVal val="#ppt_w*0.70"/>
                                          </p:val>
                                        </p:tav>
                                        <p:tav tm="100000">
                                          <p:val>
                                            <p:strVal val="#ppt_w"/>
                                          </p:val>
                                        </p:tav>
                                      </p:tavLst>
                                    </p:anim>
                                    <p:anim calcmode="lin" valueType="num">
                                      <p:cBhvr>
                                        <p:cTn id="68" dur="1000" fill="hold"/>
                                        <p:tgtEl>
                                          <p:spTgt spid="56335"/>
                                        </p:tgtEl>
                                        <p:attrNameLst>
                                          <p:attrName>ppt_h</p:attrName>
                                        </p:attrNameLst>
                                      </p:cBhvr>
                                      <p:tavLst>
                                        <p:tav tm="0">
                                          <p:val>
                                            <p:strVal val="#ppt_h"/>
                                          </p:val>
                                        </p:tav>
                                        <p:tav tm="100000">
                                          <p:val>
                                            <p:strVal val="#ppt_h"/>
                                          </p:val>
                                        </p:tav>
                                      </p:tavLst>
                                    </p:anim>
                                    <p:animEffect transition="in" filter="fade">
                                      <p:cBhvr>
                                        <p:cTn id="69" dur="1000"/>
                                        <p:tgtEl>
                                          <p:spTgt spid="56335"/>
                                        </p:tgtEl>
                                      </p:cBhvr>
                                    </p:animEffect>
                                  </p:childTnLst>
                                  <p:subTnLst>
                                    <p:set>
                                      <p:cBhvr override="childStyle">
                                        <p:cTn dur="1" fill="hold" display="0" masterRel="sameClick" afterEffect="1">
                                          <p:stCondLst>
                                            <p:cond evt="end" delay="0">
                                              <p:tn val="65"/>
                                            </p:cond>
                                          </p:stCondLst>
                                        </p:cTn>
                                        <p:tgtEl>
                                          <p:spTgt spid="56335"/>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2" name="Large_clock_tick.wav"/>
                                        </p:tgtEl>
                                      </p:cMediaNode>
                                    </p:audio>
                                  </p:subTnLst>
                                </p:cTn>
                              </p:par>
                            </p:childTnLst>
                          </p:cTn>
                        </p:par>
                        <p:par>
                          <p:cTn id="70" fill="hold" nodeType="afterGroup">
                            <p:stCondLst>
                              <p:cond delay="11000"/>
                            </p:stCondLst>
                            <p:childTnLst>
                              <p:par>
                                <p:cTn id="71" presetID="55" presetClass="entr" presetSubtype="0" fill="hold" grpId="0" nodeType="afterEffect">
                                  <p:stCondLst>
                                    <p:cond delay="0"/>
                                  </p:stCondLst>
                                  <p:childTnLst>
                                    <p:set>
                                      <p:cBhvr>
                                        <p:cTn id="72" dur="1" fill="hold">
                                          <p:stCondLst>
                                            <p:cond delay="0"/>
                                          </p:stCondLst>
                                        </p:cTn>
                                        <p:tgtEl>
                                          <p:spTgt spid="56336"/>
                                        </p:tgtEl>
                                        <p:attrNameLst>
                                          <p:attrName>style.visibility</p:attrName>
                                        </p:attrNameLst>
                                      </p:cBhvr>
                                      <p:to>
                                        <p:strVal val="visible"/>
                                      </p:to>
                                    </p:set>
                                    <p:anim calcmode="lin" valueType="num">
                                      <p:cBhvr>
                                        <p:cTn id="73" dur="1000" fill="hold"/>
                                        <p:tgtEl>
                                          <p:spTgt spid="56336"/>
                                        </p:tgtEl>
                                        <p:attrNameLst>
                                          <p:attrName>ppt_w</p:attrName>
                                        </p:attrNameLst>
                                      </p:cBhvr>
                                      <p:tavLst>
                                        <p:tav tm="0">
                                          <p:val>
                                            <p:strVal val="#ppt_w*0.70"/>
                                          </p:val>
                                        </p:tav>
                                        <p:tav tm="100000">
                                          <p:val>
                                            <p:strVal val="#ppt_w"/>
                                          </p:val>
                                        </p:tav>
                                      </p:tavLst>
                                    </p:anim>
                                    <p:anim calcmode="lin" valueType="num">
                                      <p:cBhvr>
                                        <p:cTn id="74" dur="1000" fill="hold"/>
                                        <p:tgtEl>
                                          <p:spTgt spid="56336"/>
                                        </p:tgtEl>
                                        <p:attrNameLst>
                                          <p:attrName>ppt_h</p:attrName>
                                        </p:attrNameLst>
                                      </p:cBhvr>
                                      <p:tavLst>
                                        <p:tav tm="0">
                                          <p:val>
                                            <p:strVal val="#ppt_h"/>
                                          </p:val>
                                        </p:tav>
                                        <p:tav tm="100000">
                                          <p:val>
                                            <p:strVal val="#ppt_h"/>
                                          </p:val>
                                        </p:tav>
                                      </p:tavLst>
                                    </p:anim>
                                    <p:animEffect transition="in" filter="fade">
                                      <p:cBhvr>
                                        <p:cTn id="75" dur="1000"/>
                                        <p:tgtEl>
                                          <p:spTgt spid="56336"/>
                                        </p:tgtEl>
                                      </p:cBhvr>
                                    </p:animEffect>
                                  </p:childTnLst>
                                  <p:subTnLst>
                                    <p:set>
                                      <p:cBhvr override="childStyle">
                                        <p:cTn dur="1" fill="hold" display="0" masterRel="sameClick" afterEffect="1">
                                          <p:stCondLst>
                                            <p:cond evt="end" delay="0">
                                              <p:tn val="71"/>
                                            </p:cond>
                                          </p:stCondLst>
                                        </p:cTn>
                                        <p:tgtEl>
                                          <p:spTgt spid="56336"/>
                                        </p:tgtEl>
                                        <p:attrNameLst>
                                          <p:attrName>style.visibility</p:attrName>
                                        </p:attrNameLst>
                                      </p:cBhvr>
                                      <p:to>
                                        <p:strVal val="hidden"/>
                                      </p:to>
                                    </p:set>
                                    <p:audio>
                                      <p:cMediaNode>
                                        <p:cTn display="0" masterRel="sameClick">
                                          <p:stCondLst>
                                            <p:cond evt="begin" delay="0">
                                              <p:tn val="71"/>
                                            </p:cond>
                                          </p:stCondLst>
                                          <p:endCondLst>
                                            <p:cond evt="onStopAudio" delay="0">
                                              <p:tgtEl>
                                                <p:sldTgt/>
                                              </p:tgtEl>
                                            </p:cond>
                                          </p:endCondLst>
                                        </p:cTn>
                                        <p:tgtEl>
                                          <p:sndTgt r:embed="rId2" name="Large_clock_tick.wav"/>
                                        </p:tgtEl>
                                      </p:cMediaNode>
                                    </p:audio>
                                  </p:subTnLst>
                                </p:cTn>
                              </p:par>
                            </p:childTnLst>
                          </p:cTn>
                        </p:par>
                        <p:par>
                          <p:cTn id="76" fill="hold" nodeType="afterGroup">
                            <p:stCondLst>
                              <p:cond delay="12000"/>
                            </p:stCondLst>
                            <p:childTnLst>
                              <p:par>
                                <p:cTn id="77" presetID="55" presetClass="entr" presetSubtype="0" fill="hold" grpId="0" nodeType="afterEffect">
                                  <p:stCondLst>
                                    <p:cond delay="0"/>
                                  </p:stCondLst>
                                  <p:childTnLst>
                                    <p:set>
                                      <p:cBhvr>
                                        <p:cTn id="78" dur="1" fill="hold">
                                          <p:stCondLst>
                                            <p:cond delay="0"/>
                                          </p:stCondLst>
                                        </p:cTn>
                                        <p:tgtEl>
                                          <p:spTgt spid="56337"/>
                                        </p:tgtEl>
                                        <p:attrNameLst>
                                          <p:attrName>style.visibility</p:attrName>
                                        </p:attrNameLst>
                                      </p:cBhvr>
                                      <p:to>
                                        <p:strVal val="visible"/>
                                      </p:to>
                                    </p:set>
                                    <p:anim calcmode="lin" valueType="num">
                                      <p:cBhvr>
                                        <p:cTn id="79" dur="1000" fill="hold"/>
                                        <p:tgtEl>
                                          <p:spTgt spid="56337"/>
                                        </p:tgtEl>
                                        <p:attrNameLst>
                                          <p:attrName>ppt_w</p:attrName>
                                        </p:attrNameLst>
                                      </p:cBhvr>
                                      <p:tavLst>
                                        <p:tav tm="0">
                                          <p:val>
                                            <p:strVal val="#ppt_w*0.70"/>
                                          </p:val>
                                        </p:tav>
                                        <p:tav tm="100000">
                                          <p:val>
                                            <p:strVal val="#ppt_w"/>
                                          </p:val>
                                        </p:tav>
                                      </p:tavLst>
                                    </p:anim>
                                    <p:anim calcmode="lin" valueType="num">
                                      <p:cBhvr>
                                        <p:cTn id="80" dur="1000" fill="hold"/>
                                        <p:tgtEl>
                                          <p:spTgt spid="56337"/>
                                        </p:tgtEl>
                                        <p:attrNameLst>
                                          <p:attrName>ppt_h</p:attrName>
                                        </p:attrNameLst>
                                      </p:cBhvr>
                                      <p:tavLst>
                                        <p:tav tm="0">
                                          <p:val>
                                            <p:strVal val="#ppt_h"/>
                                          </p:val>
                                        </p:tav>
                                        <p:tav tm="100000">
                                          <p:val>
                                            <p:strVal val="#ppt_h"/>
                                          </p:val>
                                        </p:tav>
                                      </p:tavLst>
                                    </p:anim>
                                    <p:animEffect transition="in" filter="fade">
                                      <p:cBhvr>
                                        <p:cTn id="81" dur="1000"/>
                                        <p:tgtEl>
                                          <p:spTgt spid="56337"/>
                                        </p:tgtEl>
                                      </p:cBhvr>
                                    </p:animEffect>
                                  </p:childTnLst>
                                  <p:subTnLst>
                                    <p:set>
                                      <p:cBhvr override="childStyle">
                                        <p:cTn dur="1" fill="hold" display="0" masterRel="sameClick" afterEffect="1">
                                          <p:stCondLst>
                                            <p:cond evt="end" delay="0">
                                              <p:tn val="77"/>
                                            </p:cond>
                                          </p:stCondLst>
                                        </p:cTn>
                                        <p:tgtEl>
                                          <p:spTgt spid="56337"/>
                                        </p:tgtEl>
                                        <p:attrNameLst>
                                          <p:attrName>style.visibility</p:attrName>
                                        </p:attrNameLst>
                                      </p:cBhvr>
                                      <p:to>
                                        <p:strVal val="hidden"/>
                                      </p:to>
                                    </p:set>
                                    <p:audio>
                                      <p:cMediaNode>
                                        <p:cTn display="0" masterRel="sameClick">
                                          <p:stCondLst>
                                            <p:cond evt="begin" delay="0">
                                              <p:tn val="77"/>
                                            </p:cond>
                                          </p:stCondLst>
                                          <p:endCondLst>
                                            <p:cond evt="onStopAudio" delay="0">
                                              <p:tgtEl>
                                                <p:sldTgt/>
                                              </p:tgtEl>
                                            </p:cond>
                                          </p:endCondLst>
                                        </p:cTn>
                                        <p:tgtEl>
                                          <p:sndTgt r:embed="rId2" name="Large_clock_tick.wav"/>
                                        </p:tgtEl>
                                      </p:cMediaNode>
                                    </p:audio>
                                  </p:subTnLst>
                                </p:cTn>
                              </p:par>
                            </p:childTnLst>
                          </p:cTn>
                        </p:par>
                        <p:par>
                          <p:cTn id="82" fill="hold" nodeType="afterGroup">
                            <p:stCondLst>
                              <p:cond delay="13000"/>
                            </p:stCondLst>
                            <p:childTnLst>
                              <p:par>
                                <p:cTn id="83" presetID="55" presetClass="entr" presetSubtype="0" fill="hold" grpId="0" nodeType="afterEffect">
                                  <p:stCondLst>
                                    <p:cond delay="0"/>
                                  </p:stCondLst>
                                  <p:childTnLst>
                                    <p:set>
                                      <p:cBhvr>
                                        <p:cTn id="84" dur="1" fill="hold">
                                          <p:stCondLst>
                                            <p:cond delay="0"/>
                                          </p:stCondLst>
                                        </p:cTn>
                                        <p:tgtEl>
                                          <p:spTgt spid="56338"/>
                                        </p:tgtEl>
                                        <p:attrNameLst>
                                          <p:attrName>style.visibility</p:attrName>
                                        </p:attrNameLst>
                                      </p:cBhvr>
                                      <p:to>
                                        <p:strVal val="visible"/>
                                      </p:to>
                                    </p:set>
                                    <p:anim calcmode="lin" valueType="num">
                                      <p:cBhvr>
                                        <p:cTn id="85" dur="1000" fill="hold"/>
                                        <p:tgtEl>
                                          <p:spTgt spid="56338"/>
                                        </p:tgtEl>
                                        <p:attrNameLst>
                                          <p:attrName>ppt_w</p:attrName>
                                        </p:attrNameLst>
                                      </p:cBhvr>
                                      <p:tavLst>
                                        <p:tav tm="0">
                                          <p:val>
                                            <p:strVal val="#ppt_w*0.70"/>
                                          </p:val>
                                        </p:tav>
                                        <p:tav tm="100000">
                                          <p:val>
                                            <p:strVal val="#ppt_w"/>
                                          </p:val>
                                        </p:tav>
                                      </p:tavLst>
                                    </p:anim>
                                    <p:anim calcmode="lin" valueType="num">
                                      <p:cBhvr>
                                        <p:cTn id="86" dur="1000" fill="hold"/>
                                        <p:tgtEl>
                                          <p:spTgt spid="56338"/>
                                        </p:tgtEl>
                                        <p:attrNameLst>
                                          <p:attrName>ppt_h</p:attrName>
                                        </p:attrNameLst>
                                      </p:cBhvr>
                                      <p:tavLst>
                                        <p:tav tm="0">
                                          <p:val>
                                            <p:strVal val="#ppt_h"/>
                                          </p:val>
                                        </p:tav>
                                        <p:tav tm="100000">
                                          <p:val>
                                            <p:strVal val="#ppt_h"/>
                                          </p:val>
                                        </p:tav>
                                      </p:tavLst>
                                    </p:anim>
                                    <p:animEffect transition="in" filter="fade">
                                      <p:cBhvr>
                                        <p:cTn id="87" dur="1000"/>
                                        <p:tgtEl>
                                          <p:spTgt spid="56338"/>
                                        </p:tgtEl>
                                      </p:cBhvr>
                                    </p:animEffect>
                                  </p:childTnLst>
                                  <p:subTnLst>
                                    <p:set>
                                      <p:cBhvr override="childStyle">
                                        <p:cTn dur="1" fill="hold" display="0" masterRel="sameClick" afterEffect="1">
                                          <p:stCondLst>
                                            <p:cond evt="end" delay="0">
                                              <p:tn val="83"/>
                                            </p:cond>
                                          </p:stCondLst>
                                        </p:cTn>
                                        <p:tgtEl>
                                          <p:spTgt spid="56338"/>
                                        </p:tgtEl>
                                        <p:attrNameLst>
                                          <p:attrName>style.visibility</p:attrName>
                                        </p:attrNameLst>
                                      </p:cBhvr>
                                      <p:to>
                                        <p:strVal val="hidden"/>
                                      </p:to>
                                    </p:set>
                                    <p:audio>
                                      <p:cMediaNode vol="10000">
                                        <p:cTn display="0" masterRel="sameClick">
                                          <p:stCondLst>
                                            <p:cond evt="begin" delay="0">
                                              <p:tn val="83"/>
                                            </p:cond>
                                          </p:stCondLst>
                                          <p:endCondLst>
                                            <p:cond evt="onStopAudio" delay="0">
                                              <p:tgtEl>
                                                <p:sldTgt/>
                                              </p:tgtEl>
                                            </p:cond>
                                          </p:endCondLst>
                                        </p:cTn>
                                        <p:tgtEl>
                                          <p:sndTgt r:embed="rId2" name="Large_clock_tick.wav"/>
                                        </p:tgtEl>
                                      </p:cMediaNode>
                                    </p:audio>
                                  </p:subTnLst>
                                </p:cTn>
                              </p:par>
                            </p:childTnLst>
                          </p:cTn>
                        </p:par>
                        <p:par>
                          <p:cTn id="88" fill="hold" nodeType="afterGroup">
                            <p:stCondLst>
                              <p:cond delay="14000"/>
                            </p:stCondLst>
                            <p:childTnLst>
                              <p:par>
                                <p:cTn id="89" presetID="55" presetClass="entr" presetSubtype="0" fill="hold" grpId="0" nodeType="afterEffect">
                                  <p:stCondLst>
                                    <p:cond delay="0"/>
                                  </p:stCondLst>
                                  <p:childTnLst>
                                    <p:set>
                                      <p:cBhvr>
                                        <p:cTn id="90" dur="1" fill="hold">
                                          <p:stCondLst>
                                            <p:cond delay="0"/>
                                          </p:stCondLst>
                                        </p:cTn>
                                        <p:tgtEl>
                                          <p:spTgt spid="56339"/>
                                        </p:tgtEl>
                                        <p:attrNameLst>
                                          <p:attrName>style.visibility</p:attrName>
                                        </p:attrNameLst>
                                      </p:cBhvr>
                                      <p:to>
                                        <p:strVal val="visible"/>
                                      </p:to>
                                    </p:set>
                                    <p:anim calcmode="lin" valueType="num">
                                      <p:cBhvr>
                                        <p:cTn id="91" dur="1000" fill="hold"/>
                                        <p:tgtEl>
                                          <p:spTgt spid="56339"/>
                                        </p:tgtEl>
                                        <p:attrNameLst>
                                          <p:attrName>ppt_w</p:attrName>
                                        </p:attrNameLst>
                                      </p:cBhvr>
                                      <p:tavLst>
                                        <p:tav tm="0">
                                          <p:val>
                                            <p:strVal val="#ppt_w*0.70"/>
                                          </p:val>
                                        </p:tav>
                                        <p:tav tm="100000">
                                          <p:val>
                                            <p:strVal val="#ppt_w"/>
                                          </p:val>
                                        </p:tav>
                                      </p:tavLst>
                                    </p:anim>
                                    <p:anim calcmode="lin" valueType="num">
                                      <p:cBhvr>
                                        <p:cTn id="92" dur="1000" fill="hold"/>
                                        <p:tgtEl>
                                          <p:spTgt spid="56339"/>
                                        </p:tgtEl>
                                        <p:attrNameLst>
                                          <p:attrName>ppt_h</p:attrName>
                                        </p:attrNameLst>
                                      </p:cBhvr>
                                      <p:tavLst>
                                        <p:tav tm="0">
                                          <p:val>
                                            <p:strVal val="#ppt_h"/>
                                          </p:val>
                                        </p:tav>
                                        <p:tav tm="100000">
                                          <p:val>
                                            <p:strVal val="#ppt_h"/>
                                          </p:val>
                                        </p:tav>
                                      </p:tavLst>
                                    </p:anim>
                                    <p:animEffect transition="in" filter="fade">
                                      <p:cBhvr>
                                        <p:cTn id="93" dur="1000"/>
                                        <p:tgtEl>
                                          <p:spTgt spid="56339"/>
                                        </p:tgtEl>
                                      </p:cBhvr>
                                    </p:animEffect>
                                  </p:childTnLst>
                                  <p:subTnLst>
                                    <p:set>
                                      <p:cBhvr override="childStyle">
                                        <p:cTn dur="1" fill="hold" display="0" masterRel="sameClick" afterEffect="1">
                                          <p:stCondLst>
                                            <p:cond evt="end" delay="0">
                                              <p:tn val="89"/>
                                            </p:cond>
                                          </p:stCondLst>
                                        </p:cTn>
                                        <p:tgtEl>
                                          <p:spTgt spid="56339"/>
                                        </p:tgtEl>
                                        <p:attrNameLst>
                                          <p:attrName>style.visibility</p:attrName>
                                        </p:attrNameLst>
                                      </p:cBhvr>
                                      <p:to>
                                        <p:strVal val="hidden"/>
                                      </p:to>
                                    </p:set>
                                    <p:audio>
                                      <p:cMediaNode>
                                        <p:cTn display="0" masterRel="sameClick">
                                          <p:stCondLst>
                                            <p:cond evt="begin" delay="0">
                                              <p:tn val="89"/>
                                            </p:cond>
                                          </p:stCondLst>
                                          <p:endCondLst>
                                            <p:cond evt="onStopAudio" delay="0">
                                              <p:tgtEl>
                                                <p:sldTgt/>
                                              </p:tgtEl>
                                            </p:cond>
                                          </p:endCondLst>
                                        </p:cTn>
                                        <p:tgtEl>
                                          <p:sndTgt r:embed="rId2" name="Large_clock_tick.wav"/>
                                        </p:tgtEl>
                                      </p:cMediaNode>
                                    </p:audio>
                                  </p:subTnLst>
                                </p:cTn>
                              </p:par>
                            </p:childTnLst>
                          </p:cTn>
                        </p:par>
                        <p:par>
                          <p:cTn id="94" fill="hold" nodeType="afterGroup">
                            <p:stCondLst>
                              <p:cond delay="15000"/>
                            </p:stCondLst>
                            <p:childTnLst>
                              <p:par>
                                <p:cTn id="95" presetID="55" presetClass="entr" presetSubtype="0" fill="hold" grpId="0" nodeType="afterEffect">
                                  <p:stCondLst>
                                    <p:cond delay="0"/>
                                  </p:stCondLst>
                                  <p:childTnLst>
                                    <p:set>
                                      <p:cBhvr>
                                        <p:cTn id="96" dur="1" fill="hold">
                                          <p:stCondLst>
                                            <p:cond delay="0"/>
                                          </p:stCondLst>
                                        </p:cTn>
                                        <p:tgtEl>
                                          <p:spTgt spid="56340"/>
                                        </p:tgtEl>
                                        <p:attrNameLst>
                                          <p:attrName>style.visibility</p:attrName>
                                        </p:attrNameLst>
                                      </p:cBhvr>
                                      <p:to>
                                        <p:strVal val="visible"/>
                                      </p:to>
                                    </p:set>
                                    <p:anim calcmode="lin" valueType="num">
                                      <p:cBhvr>
                                        <p:cTn id="97" dur="1000" fill="hold"/>
                                        <p:tgtEl>
                                          <p:spTgt spid="56340"/>
                                        </p:tgtEl>
                                        <p:attrNameLst>
                                          <p:attrName>ppt_w</p:attrName>
                                        </p:attrNameLst>
                                      </p:cBhvr>
                                      <p:tavLst>
                                        <p:tav tm="0">
                                          <p:val>
                                            <p:strVal val="#ppt_w*0.70"/>
                                          </p:val>
                                        </p:tav>
                                        <p:tav tm="100000">
                                          <p:val>
                                            <p:strVal val="#ppt_w"/>
                                          </p:val>
                                        </p:tav>
                                      </p:tavLst>
                                    </p:anim>
                                    <p:anim calcmode="lin" valueType="num">
                                      <p:cBhvr>
                                        <p:cTn id="98" dur="1000" fill="hold"/>
                                        <p:tgtEl>
                                          <p:spTgt spid="56340"/>
                                        </p:tgtEl>
                                        <p:attrNameLst>
                                          <p:attrName>ppt_h</p:attrName>
                                        </p:attrNameLst>
                                      </p:cBhvr>
                                      <p:tavLst>
                                        <p:tav tm="0">
                                          <p:val>
                                            <p:strVal val="#ppt_h"/>
                                          </p:val>
                                        </p:tav>
                                        <p:tav tm="100000">
                                          <p:val>
                                            <p:strVal val="#ppt_h"/>
                                          </p:val>
                                        </p:tav>
                                      </p:tavLst>
                                    </p:anim>
                                    <p:animEffect transition="in" filter="fade">
                                      <p:cBhvr>
                                        <p:cTn id="99" dur="1000"/>
                                        <p:tgtEl>
                                          <p:spTgt spid="56340"/>
                                        </p:tgtEl>
                                      </p:cBhvr>
                                    </p:animEffect>
                                  </p:childTnLst>
                                  <p:subTnLst>
                                    <p:set>
                                      <p:cBhvr override="childStyle">
                                        <p:cTn dur="1" fill="hold" display="0" masterRel="sameClick" afterEffect="1">
                                          <p:stCondLst>
                                            <p:cond evt="end" delay="0">
                                              <p:tn val="95"/>
                                            </p:cond>
                                          </p:stCondLst>
                                        </p:cTn>
                                        <p:tgtEl>
                                          <p:spTgt spid="56340"/>
                                        </p:tgtEl>
                                        <p:attrNameLst>
                                          <p:attrName>style.visibility</p:attrName>
                                        </p:attrNameLst>
                                      </p:cBhvr>
                                      <p:to>
                                        <p:strVal val="hidden"/>
                                      </p:to>
                                    </p:set>
                                    <p:audio>
                                      <p:cMediaNode>
                                        <p:cTn display="0" masterRel="sameClick">
                                          <p:stCondLst>
                                            <p:cond evt="begin" delay="0">
                                              <p:tn val="95"/>
                                            </p:cond>
                                          </p:stCondLst>
                                          <p:endCondLst>
                                            <p:cond evt="onStopAudio" delay="0">
                                              <p:tgtEl>
                                                <p:sldTgt/>
                                              </p:tgtEl>
                                            </p:cond>
                                          </p:endCondLst>
                                        </p:cTn>
                                        <p:tgtEl>
                                          <p:sndTgt r:embed="rId2" name="Large_clock_tick.wav"/>
                                        </p:tgtEl>
                                      </p:cMediaNode>
                                    </p:audio>
                                  </p:subTnLst>
                                </p:cTn>
                              </p:par>
                            </p:childTnLst>
                          </p:cTn>
                        </p:par>
                        <p:par>
                          <p:cTn id="100" fill="hold" nodeType="afterGroup">
                            <p:stCondLst>
                              <p:cond delay="16000"/>
                            </p:stCondLst>
                            <p:childTnLst>
                              <p:par>
                                <p:cTn id="101" presetID="55" presetClass="entr" presetSubtype="0" fill="hold" grpId="0" nodeType="afterEffect">
                                  <p:stCondLst>
                                    <p:cond delay="0"/>
                                  </p:stCondLst>
                                  <p:childTnLst>
                                    <p:set>
                                      <p:cBhvr>
                                        <p:cTn id="102" dur="1" fill="hold">
                                          <p:stCondLst>
                                            <p:cond delay="0"/>
                                          </p:stCondLst>
                                        </p:cTn>
                                        <p:tgtEl>
                                          <p:spTgt spid="56341"/>
                                        </p:tgtEl>
                                        <p:attrNameLst>
                                          <p:attrName>style.visibility</p:attrName>
                                        </p:attrNameLst>
                                      </p:cBhvr>
                                      <p:to>
                                        <p:strVal val="visible"/>
                                      </p:to>
                                    </p:set>
                                    <p:anim calcmode="lin" valueType="num">
                                      <p:cBhvr>
                                        <p:cTn id="103" dur="1000" fill="hold"/>
                                        <p:tgtEl>
                                          <p:spTgt spid="56341"/>
                                        </p:tgtEl>
                                        <p:attrNameLst>
                                          <p:attrName>ppt_w</p:attrName>
                                        </p:attrNameLst>
                                      </p:cBhvr>
                                      <p:tavLst>
                                        <p:tav tm="0">
                                          <p:val>
                                            <p:strVal val="#ppt_w*0.70"/>
                                          </p:val>
                                        </p:tav>
                                        <p:tav tm="100000">
                                          <p:val>
                                            <p:strVal val="#ppt_w"/>
                                          </p:val>
                                        </p:tav>
                                      </p:tavLst>
                                    </p:anim>
                                    <p:anim calcmode="lin" valueType="num">
                                      <p:cBhvr>
                                        <p:cTn id="104" dur="1000" fill="hold"/>
                                        <p:tgtEl>
                                          <p:spTgt spid="56341"/>
                                        </p:tgtEl>
                                        <p:attrNameLst>
                                          <p:attrName>ppt_h</p:attrName>
                                        </p:attrNameLst>
                                      </p:cBhvr>
                                      <p:tavLst>
                                        <p:tav tm="0">
                                          <p:val>
                                            <p:strVal val="#ppt_h"/>
                                          </p:val>
                                        </p:tav>
                                        <p:tav tm="100000">
                                          <p:val>
                                            <p:strVal val="#ppt_h"/>
                                          </p:val>
                                        </p:tav>
                                      </p:tavLst>
                                    </p:anim>
                                    <p:animEffect transition="in" filter="fade">
                                      <p:cBhvr>
                                        <p:cTn id="105" dur="1000"/>
                                        <p:tgtEl>
                                          <p:spTgt spid="56341"/>
                                        </p:tgtEl>
                                      </p:cBhvr>
                                    </p:animEffect>
                                  </p:childTnLst>
                                  <p:subTnLst>
                                    <p:set>
                                      <p:cBhvr override="childStyle">
                                        <p:cTn dur="1" fill="hold" display="0" masterRel="sameClick" afterEffect="1">
                                          <p:stCondLst>
                                            <p:cond evt="end" delay="0">
                                              <p:tn val="101"/>
                                            </p:cond>
                                          </p:stCondLst>
                                        </p:cTn>
                                        <p:tgtEl>
                                          <p:spTgt spid="56341"/>
                                        </p:tgtEl>
                                        <p:attrNameLst>
                                          <p:attrName>style.visibility</p:attrName>
                                        </p:attrNameLst>
                                      </p:cBhvr>
                                      <p:to>
                                        <p:strVal val="hidden"/>
                                      </p:to>
                                    </p:set>
                                    <p:audio>
                                      <p:cMediaNode>
                                        <p:cTn display="0" masterRel="sameClick">
                                          <p:stCondLst>
                                            <p:cond evt="begin" delay="0">
                                              <p:tn val="101"/>
                                            </p:cond>
                                          </p:stCondLst>
                                          <p:endCondLst>
                                            <p:cond evt="onStopAudio" delay="0">
                                              <p:tgtEl>
                                                <p:sldTgt/>
                                              </p:tgtEl>
                                            </p:cond>
                                          </p:endCondLst>
                                        </p:cTn>
                                        <p:tgtEl>
                                          <p:sndTgt r:embed="rId2" name="Large_clock_tick.wav"/>
                                        </p:tgtEl>
                                      </p:cMediaNode>
                                    </p:audio>
                                  </p:subTnLst>
                                </p:cTn>
                              </p:par>
                            </p:childTnLst>
                          </p:cTn>
                        </p:par>
                        <p:par>
                          <p:cTn id="106" fill="hold" nodeType="afterGroup">
                            <p:stCondLst>
                              <p:cond delay="17000"/>
                            </p:stCondLst>
                            <p:childTnLst>
                              <p:par>
                                <p:cTn id="107" presetID="55" presetClass="entr" presetSubtype="0" fill="hold" grpId="0" nodeType="afterEffect">
                                  <p:stCondLst>
                                    <p:cond delay="0"/>
                                  </p:stCondLst>
                                  <p:childTnLst>
                                    <p:set>
                                      <p:cBhvr>
                                        <p:cTn id="108" dur="1" fill="hold">
                                          <p:stCondLst>
                                            <p:cond delay="0"/>
                                          </p:stCondLst>
                                        </p:cTn>
                                        <p:tgtEl>
                                          <p:spTgt spid="56342"/>
                                        </p:tgtEl>
                                        <p:attrNameLst>
                                          <p:attrName>style.visibility</p:attrName>
                                        </p:attrNameLst>
                                      </p:cBhvr>
                                      <p:to>
                                        <p:strVal val="visible"/>
                                      </p:to>
                                    </p:set>
                                    <p:anim calcmode="lin" valueType="num">
                                      <p:cBhvr>
                                        <p:cTn id="109" dur="1000" fill="hold"/>
                                        <p:tgtEl>
                                          <p:spTgt spid="56342"/>
                                        </p:tgtEl>
                                        <p:attrNameLst>
                                          <p:attrName>ppt_w</p:attrName>
                                        </p:attrNameLst>
                                      </p:cBhvr>
                                      <p:tavLst>
                                        <p:tav tm="0">
                                          <p:val>
                                            <p:strVal val="#ppt_w*0.70"/>
                                          </p:val>
                                        </p:tav>
                                        <p:tav tm="100000">
                                          <p:val>
                                            <p:strVal val="#ppt_w"/>
                                          </p:val>
                                        </p:tav>
                                      </p:tavLst>
                                    </p:anim>
                                    <p:anim calcmode="lin" valueType="num">
                                      <p:cBhvr>
                                        <p:cTn id="110" dur="1000" fill="hold"/>
                                        <p:tgtEl>
                                          <p:spTgt spid="56342"/>
                                        </p:tgtEl>
                                        <p:attrNameLst>
                                          <p:attrName>ppt_h</p:attrName>
                                        </p:attrNameLst>
                                      </p:cBhvr>
                                      <p:tavLst>
                                        <p:tav tm="0">
                                          <p:val>
                                            <p:strVal val="#ppt_h"/>
                                          </p:val>
                                        </p:tav>
                                        <p:tav tm="100000">
                                          <p:val>
                                            <p:strVal val="#ppt_h"/>
                                          </p:val>
                                        </p:tav>
                                      </p:tavLst>
                                    </p:anim>
                                    <p:animEffect transition="in" filter="fade">
                                      <p:cBhvr>
                                        <p:cTn id="111" dur="1000"/>
                                        <p:tgtEl>
                                          <p:spTgt spid="56342"/>
                                        </p:tgtEl>
                                      </p:cBhvr>
                                    </p:animEffect>
                                  </p:childTnLst>
                                  <p:subTnLst>
                                    <p:set>
                                      <p:cBhvr override="childStyle">
                                        <p:cTn dur="1" fill="hold" display="0" masterRel="sameClick" afterEffect="1">
                                          <p:stCondLst>
                                            <p:cond evt="end" delay="0">
                                              <p:tn val="107"/>
                                            </p:cond>
                                          </p:stCondLst>
                                        </p:cTn>
                                        <p:tgtEl>
                                          <p:spTgt spid="56342"/>
                                        </p:tgtEl>
                                        <p:attrNameLst>
                                          <p:attrName>style.visibility</p:attrName>
                                        </p:attrNameLst>
                                      </p:cBhvr>
                                      <p:to>
                                        <p:strVal val="hidden"/>
                                      </p:to>
                                    </p:set>
                                    <p:audio>
                                      <p:cMediaNode>
                                        <p:cTn display="0" masterRel="sameClick">
                                          <p:stCondLst>
                                            <p:cond evt="begin" delay="0">
                                              <p:tn val="107"/>
                                            </p:cond>
                                          </p:stCondLst>
                                          <p:endCondLst>
                                            <p:cond evt="onStopAudio" delay="0">
                                              <p:tgtEl>
                                                <p:sldTgt/>
                                              </p:tgtEl>
                                            </p:cond>
                                          </p:endCondLst>
                                        </p:cTn>
                                        <p:tgtEl>
                                          <p:sndTgt r:embed="rId2" name="Large_clock_tick.wav"/>
                                        </p:tgtEl>
                                      </p:cMediaNode>
                                    </p:audio>
                                  </p:subTnLst>
                                </p:cTn>
                              </p:par>
                            </p:childTnLst>
                          </p:cTn>
                        </p:par>
                        <p:par>
                          <p:cTn id="112" fill="hold" nodeType="afterGroup">
                            <p:stCondLst>
                              <p:cond delay="18000"/>
                            </p:stCondLst>
                            <p:childTnLst>
                              <p:par>
                                <p:cTn id="113" presetID="55" presetClass="entr" presetSubtype="0" fill="hold" grpId="0" nodeType="afterEffect">
                                  <p:stCondLst>
                                    <p:cond delay="0"/>
                                  </p:stCondLst>
                                  <p:childTnLst>
                                    <p:set>
                                      <p:cBhvr>
                                        <p:cTn id="114" dur="1" fill="hold">
                                          <p:stCondLst>
                                            <p:cond delay="0"/>
                                          </p:stCondLst>
                                        </p:cTn>
                                        <p:tgtEl>
                                          <p:spTgt spid="56343"/>
                                        </p:tgtEl>
                                        <p:attrNameLst>
                                          <p:attrName>style.visibility</p:attrName>
                                        </p:attrNameLst>
                                      </p:cBhvr>
                                      <p:to>
                                        <p:strVal val="visible"/>
                                      </p:to>
                                    </p:set>
                                    <p:anim calcmode="lin" valueType="num">
                                      <p:cBhvr>
                                        <p:cTn id="115" dur="1000" fill="hold"/>
                                        <p:tgtEl>
                                          <p:spTgt spid="56343"/>
                                        </p:tgtEl>
                                        <p:attrNameLst>
                                          <p:attrName>ppt_w</p:attrName>
                                        </p:attrNameLst>
                                      </p:cBhvr>
                                      <p:tavLst>
                                        <p:tav tm="0">
                                          <p:val>
                                            <p:strVal val="#ppt_w*0.70"/>
                                          </p:val>
                                        </p:tav>
                                        <p:tav tm="100000">
                                          <p:val>
                                            <p:strVal val="#ppt_w"/>
                                          </p:val>
                                        </p:tav>
                                      </p:tavLst>
                                    </p:anim>
                                    <p:anim calcmode="lin" valueType="num">
                                      <p:cBhvr>
                                        <p:cTn id="116" dur="1000" fill="hold"/>
                                        <p:tgtEl>
                                          <p:spTgt spid="56343"/>
                                        </p:tgtEl>
                                        <p:attrNameLst>
                                          <p:attrName>ppt_h</p:attrName>
                                        </p:attrNameLst>
                                      </p:cBhvr>
                                      <p:tavLst>
                                        <p:tav tm="0">
                                          <p:val>
                                            <p:strVal val="#ppt_h"/>
                                          </p:val>
                                        </p:tav>
                                        <p:tav tm="100000">
                                          <p:val>
                                            <p:strVal val="#ppt_h"/>
                                          </p:val>
                                        </p:tav>
                                      </p:tavLst>
                                    </p:anim>
                                    <p:animEffect transition="in" filter="fade">
                                      <p:cBhvr>
                                        <p:cTn id="117" dur="1000"/>
                                        <p:tgtEl>
                                          <p:spTgt spid="56343"/>
                                        </p:tgtEl>
                                      </p:cBhvr>
                                    </p:animEffect>
                                  </p:childTnLst>
                                  <p:subTnLst>
                                    <p:set>
                                      <p:cBhvr override="childStyle">
                                        <p:cTn dur="1" fill="hold" display="0" masterRel="sameClick" afterEffect="1">
                                          <p:stCondLst>
                                            <p:cond evt="end" delay="0">
                                              <p:tn val="113"/>
                                            </p:cond>
                                          </p:stCondLst>
                                        </p:cTn>
                                        <p:tgtEl>
                                          <p:spTgt spid="56343"/>
                                        </p:tgtEl>
                                        <p:attrNameLst>
                                          <p:attrName>style.visibility</p:attrName>
                                        </p:attrNameLst>
                                      </p:cBhvr>
                                      <p:to>
                                        <p:strVal val="hidden"/>
                                      </p:to>
                                    </p:set>
                                    <p:audio>
                                      <p:cMediaNode>
                                        <p:cTn display="0" masterRel="sameClick">
                                          <p:stCondLst>
                                            <p:cond evt="begin" delay="0">
                                              <p:tn val="113"/>
                                            </p:cond>
                                          </p:stCondLst>
                                          <p:endCondLst>
                                            <p:cond evt="onStopAudio" delay="0">
                                              <p:tgtEl>
                                                <p:sldTgt/>
                                              </p:tgtEl>
                                            </p:cond>
                                          </p:endCondLst>
                                        </p:cTn>
                                        <p:tgtEl>
                                          <p:sndTgt r:embed="rId2" name="Large_clock_tick.wav"/>
                                        </p:tgtEl>
                                      </p:cMediaNode>
                                    </p:audio>
                                  </p:subTnLst>
                                </p:cTn>
                              </p:par>
                            </p:childTnLst>
                          </p:cTn>
                        </p:par>
                        <p:par>
                          <p:cTn id="118" fill="hold" nodeType="afterGroup">
                            <p:stCondLst>
                              <p:cond delay="19000"/>
                            </p:stCondLst>
                            <p:childTnLst>
                              <p:par>
                                <p:cTn id="119" presetID="55" presetClass="entr" presetSubtype="0" fill="hold" grpId="0" nodeType="afterEffect">
                                  <p:stCondLst>
                                    <p:cond delay="0"/>
                                  </p:stCondLst>
                                  <p:childTnLst>
                                    <p:set>
                                      <p:cBhvr>
                                        <p:cTn id="120" dur="1" fill="hold">
                                          <p:stCondLst>
                                            <p:cond delay="0"/>
                                          </p:stCondLst>
                                        </p:cTn>
                                        <p:tgtEl>
                                          <p:spTgt spid="56344"/>
                                        </p:tgtEl>
                                        <p:attrNameLst>
                                          <p:attrName>style.visibility</p:attrName>
                                        </p:attrNameLst>
                                      </p:cBhvr>
                                      <p:to>
                                        <p:strVal val="visible"/>
                                      </p:to>
                                    </p:set>
                                    <p:anim calcmode="lin" valueType="num">
                                      <p:cBhvr>
                                        <p:cTn id="121" dur="1000" fill="hold"/>
                                        <p:tgtEl>
                                          <p:spTgt spid="56344"/>
                                        </p:tgtEl>
                                        <p:attrNameLst>
                                          <p:attrName>ppt_w</p:attrName>
                                        </p:attrNameLst>
                                      </p:cBhvr>
                                      <p:tavLst>
                                        <p:tav tm="0">
                                          <p:val>
                                            <p:strVal val="#ppt_w*0.70"/>
                                          </p:val>
                                        </p:tav>
                                        <p:tav tm="100000">
                                          <p:val>
                                            <p:strVal val="#ppt_w"/>
                                          </p:val>
                                        </p:tav>
                                      </p:tavLst>
                                    </p:anim>
                                    <p:anim calcmode="lin" valueType="num">
                                      <p:cBhvr>
                                        <p:cTn id="122" dur="1000" fill="hold"/>
                                        <p:tgtEl>
                                          <p:spTgt spid="56344"/>
                                        </p:tgtEl>
                                        <p:attrNameLst>
                                          <p:attrName>ppt_h</p:attrName>
                                        </p:attrNameLst>
                                      </p:cBhvr>
                                      <p:tavLst>
                                        <p:tav tm="0">
                                          <p:val>
                                            <p:strVal val="#ppt_h"/>
                                          </p:val>
                                        </p:tav>
                                        <p:tav tm="100000">
                                          <p:val>
                                            <p:strVal val="#ppt_h"/>
                                          </p:val>
                                        </p:tav>
                                      </p:tavLst>
                                    </p:anim>
                                    <p:animEffect transition="in" filter="fade">
                                      <p:cBhvr>
                                        <p:cTn id="123" dur="1000"/>
                                        <p:tgtEl>
                                          <p:spTgt spid="56344"/>
                                        </p:tgtEl>
                                      </p:cBhvr>
                                    </p:animEffect>
                                  </p:childTnLst>
                                  <p:subTnLst>
                                    <p:set>
                                      <p:cBhvr override="childStyle">
                                        <p:cTn dur="1" fill="hold" display="0" masterRel="sameClick" afterEffect="1">
                                          <p:stCondLst>
                                            <p:cond evt="end" delay="0">
                                              <p:tn val="119"/>
                                            </p:cond>
                                          </p:stCondLst>
                                        </p:cTn>
                                        <p:tgtEl>
                                          <p:spTgt spid="56344"/>
                                        </p:tgtEl>
                                        <p:attrNameLst>
                                          <p:attrName>style.visibility</p:attrName>
                                        </p:attrNameLst>
                                      </p:cBhvr>
                                      <p:to>
                                        <p:strVal val="hidden"/>
                                      </p:to>
                                    </p:set>
                                    <p:audio>
                                      <p:cMediaNode>
                                        <p:cTn display="0" masterRel="sameClick">
                                          <p:stCondLst>
                                            <p:cond evt="begin" delay="0">
                                              <p:tn val="119"/>
                                            </p:cond>
                                          </p:stCondLst>
                                          <p:endCondLst>
                                            <p:cond evt="onStopAudio" delay="0">
                                              <p:tgtEl>
                                                <p:sldTgt/>
                                              </p:tgtEl>
                                            </p:cond>
                                          </p:endCondLst>
                                        </p:cTn>
                                        <p:tgtEl>
                                          <p:sndTgt r:embed="rId2" name="Large_clock_tick.wav"/>
                                        </p:tgtEl>
                                      </p:cMediaNode>
                                    </p:audio>
                                  </p:subTnLst>
                                </p:cTn>
                              </p:par>
                            </p:childTnLst>
                          </p:cTn>
                        </p:par>
                        <p:par>
                          <p:cTn id="124" fill="hold" nodeType="afterGroup">
                            <p:stCondLst>
                              <p:cond delay="20000"/>
                            </p:stCondLst>
                            <p:childTnLst>
                              <p:par>
                                <p:cTn id="125" presetID="55" presetClass="entr" presetSubtype="0" fill="hold" grpId="0" nodeType="afterEffect">
                                  <p:stCondLst>
                                    <p:cond delay="0"/>
                                  </p:stCondLst>
                                  <p:childTnLst>
                                    <p:set>
                                      <p:cBhvr>
                                        <p:cTn id="126" dur="1" fill="hold">
                                          <p:stCondLst>
                                            <p:cond delay="0"/>
                                          </p:stCondLst>
                                        </p:cTn>
                                        <p:tgtEl>
                                          <p:spTgt spid="56345"/>
                                        </p:tgtEl>
                                        <p:attrNameLst>
                                          <p:attrName>style.visibility</p:attrName>
                                        </p:attrNameLst>
                                      </p:cBhvr>
                                      <p:to>
                                        <p:strVal val="visible"/>
                                      </p:to>
                                    </p:set>
                                    <p:anim calcmode="lin" valueType="num">
                                      <p:cBhvr>
                                        <p:cTn id="127" dur="1000" fill="hold"/>
                                        <p:tgtEl>
                                          <p:spTgt spid="56345"/>
                                        </p:tgtEl>
                                        <p:attrNameLst>
                                          <p:attrName>ppt_w</p:attrName>
                                        </p:attrNameLst>
                                      </p:cBhvr>
                                      <p:tavLst>
                                        <p:tav tm="0">
                                          <p:val>
                                            <p:strVal val="#ppt_w*0.70"/>
                                          </p:val>
                                        </p:tav>
                                        <p:tav tm="100000">
                                          <p:val>
                                            <p:strVal val="#ppt_w"/>
                                          </p:val>
                                        </p:tav>
                                      </p:tavLst>
                                    </p:anim>
                                    <p:anim calcmode="lin" valueType="num">
                                      <p:cBhvr>
                                        <p:cTn id="128" dur="1000" fill="hold"/>
                                        <p:tgtEl>
                                          <p:spTgt spid="56345"/>
                                        </p:tgtEl>
                                        <p:attrNameLst>
                                          <p:attrName>ppt_h</p:attrName>
                                        </p:attrNameLst>
                                      </p:cBhvr>
                                      <p:tavLst>
                                        <p:tav tm="0">
                                          <p:val>
                                            <p:strVal val="#ppt_h"/>
                                          </p:val>
                                        </p:tav>
                                        <p:tav tm="100000">
                                          <p:val>
                                            <p:strVal val="#ppt_h"/>
                                          </p:val>
                                        </p:tav>
                                      </p:tavLst>
                                    </p:anim>
                                    <p:animEffect transition="in" filter="fade">
                                      <p:cBhvr>
                                        <p:cTn id="129" dur="1000"/>
                                        <p:tgtEl>
                                          <p:spTgt spid="56345"/>
                                        </p:tgtEl>
                                      </p:cBhvr>
                                    </p:animEffect>
                                  </p:childTnLst>
                                  <p:subTnLst>
                                    <p:set>
                                      <p:cBhvr override="childStyle">
                                        <p:cTn dur="1" fill="hold" display="0" masterRel="sameClick" afterEffect="1">
                                          <p:stCondLst>
                                            <p:cond evt="end" delay="0">
                                              <p:tn val="125"/>
                                            </p:cond>
                                          </p:stCondLst>
                                        </p:cTn>
                                        <p:tgtEl>
                                          <p:spTgt spid="56345"/>
                                        </p:tgtEl>
                                        <p:attrNameLst>
                                          <p:attrName>style.visibility</p:attrName>
                                        </p:attrNameLst>
                                      </p:cBhvr>
                                      <p:to>
                                        <p:strVal val="hidden"/>
                                      </p:to>
                                    </p:set>
                                    <p:audio>
                                      <p:cMediaNode>
                                        <p:cTn display="0" masterRel="sameClick">
                                          <p:stCondLst>
                                            <p:cond evt="begin" delay="0">
                                              <p:tn val="125"/>
                                            </p:cond>
                                          </p:stCondLst>
                                          <p:endCondLst>
                                            <p:cond evt="onStopAudio" delay="0">
                                              <p:tgtEl>
                                                <p:sldTgt/>
                                              </p:tgtEl>
                                            </p:cond>
                                          </p:endCondLst>
                                        </p:cTn>
                                        <p:tgtEl>
                                          <p:sndTgt r:embed="rId2" name="Large_clock_tick.wav"/>
                                        </p:tgtEl>
                                      </p:cMediaNode>
                                    </p:audio>
                                  </p:subTnLst>
                                </p:cTn>
                              </p:par>
                            </p:childTnLst>
                          </p:cTn>
                        </p:par>
                        <p:par>
                          <p:cTn id="130" fill="hold" nodeType="afterGroup">
                            <p:stCondLst>
                              <p:cond delay="21000"/>
                            </p:stCondLst>
                            <p:childTnLst>
                              <p:par>
                                <p:cTn id="131" presetID="55" presetClass="entr" presetSubtype="0" fill="hold" grpId="0" nodeType="afterEffect">
                                  <p:stCondLst>
                                    <p:cond delay="0"/>
                                  </p:stCondLst>
                                  <p:childTnLst>
                                    <p:set>
                                      <p:cBhvr>
                                        <p:cTn id="132" dur="1" fill="hold">
                                          <p:stCondLst>
                                            <p:cond delay="0"/>
                                          </p:stCondLst>
                                        </p:cTn>
                                        <p:tgtEl>
                                          <p:spTgt spid="56346"/>
                                        </p:tgtEl>
                                        <p:attrNameLst>
                                          <p:attrName>style.visibility</p:attrName>
                                        </p:attrNameLst>
                                      </p:cBhvr>
                                      <p:to>
                                        <p:strVal val="visible"/>
                                      </p:to>
                                    </p:set>
                                    <p:anim calcmode="lin" valueType="num">
                                      <p:cBhvr>
                                        <p:cTn id="133" dur="1000" fill="hold"/>
                                        <p:tgtEl>
                                          <p:spTgt spid="56346"/>
                                        </p:tgtEl>
                                        <p:attrNameLst>
                                          <p:attrName>ppt_w</p:attrName>
                                        </p:attrNameLst>
                                      </p:cBhvr>
                                      <p:tavLst>
                                        <p:tav tm="0">
                                          <p:val>
                                            <p:strVal val="#ppt_w*0.70"/>
                                          </p:val>
                                        </p:tav>
                                        <p:tav tm="100000">
                                          <p:val>
                                            <p:strVal val="#ppt_w"/>
                                          </p:val>
                                        </p:tav>
                                      </p:tavLst>
                                    </p:anim>
                                    <p:anim calcmode="lin" valueType="num">
                                      <p:cBhvr>
                                        <p:cTn id="134" dur="1000" fill="hold"/>
                                        <p:tgtEl>
                                          <p:spTgt spid="56346"/>
                                        </p:tgtEl>
                                        <p:attrNameLst>
                                          <p:attrName>ppt_h</p:attrName>
                                        </p:attrNameLst>
                                      </p:cBhvr>
                                      <p:tavLst>
                                        <p:tav tm="0">
                                          <p:val>
                                            <p:strVal val="#ppt_h"/>
                                          </p:val>
                                        </p:tav>
                                        <p:tav tm="100000">
                                          <p:val>
                                            <p:strVal val="#ppt_h"/>
                                          </p:val>
                                        </p:tav>
                                      </p:tavLst>
                                    </p:anim>
                                    <p:animEffect transition="in" filter="fade">
                                      <p:cBhvr>
                                        <p:cTn id="135" dur="1000"/>
                                        <p:tgtEl>
                                          <p:spTgt spid="56346"/>
                                        </p:tgtEl>
                                      </p:cBhvr>
                                    </p:animEffect>
                                  </p:childTnLst>
                                  <p:subTnLst>
                                    <p:set>
                                      <p:cBhvr override="childStyle">
                                        <p:cTn dur="1" fill="hold" display="0" masterRel="sameClick" afterEffect="1">
                                          <p:stCondLst>
                                            <p:cond evt="end" delay="0">
                                              <p:tn val="131"/>
                                            </p:cond>
                                          </p:stCondLst>
                                        </p:cTn>
                                        <p:tgtEl>
                                          <p:spTgt spid="56346"/>
                                        </p:tgtEl>
                                        <p:attrNameLst>
                                          <p:attrName>style.visibility</p:attrName>
                                        </p:attrNameLst>
                                      </p:cBhvr>
                                      <p:to>
                                        <p:strVal val="hidden"/>
                                      </p:to>
                                    </p:set>
                                    <p:audio>
                                      <p:cMediaNode>
                                        <p:cTn display="0" masterRel="sameClick">
                                          <p:stCondLst>
                                            <p:cond evt="begin" delay="0">
                                              <p:tn val="131"/>
                                            </p:cond>
                                          </p:stCondLst>
                                          <p:endCondLst>
                                            <p:cond evt="onStopAudio" delay="0">
                                              <p:tgtEl>
                                                <p:sldTgt/>
                                              </p:tgtEl>
                                            </p:cond>
                                          </p:endCondLst>
                                        </p:cTn>
                                        <p:tgtEl>
                                          <p:sndTgt r:embed="rId2" name="Large_clock_tick.wav"/>
                                        </p:tgtEl>
                                      </p:cMediaNode>
                                    </p:audio>
                                  </p:subTnLst>
                                </p:cTn>
                              </p:par>
                            </p:childTnLst>
                          </p:cTn>
                        </p:par>
                        <p:par>
                          <p:cTn id="136" fill="hold" nodeType="afterGroup">
                            <p:stCondLst>
                              <p:cond delay="22000"/>
                            </p:stCondLst>
                            <p:childTnLst>
                              <p:par>
                                <p:cTn id="137" presetID="55" presetClass="entr" presetSubtype="0" fill="hold" grpId="0" nodeType="afterEffect">
                                  <p:stCondLst>
                                    <p:cond delay="0"/>
                                  </p:stCondLst>
                                  <p:childTnLst>
                                    <p:set>
                                      <p:cBhvr>
                                        <p:cTn id="138" dur="1" fill="hold">
                                          <p:stCondLst>
                                            <p:cond delay="0"/>
                                          </p:stCondLst>
                                        </p:cTn>
                                        <p:tgtEl>
                                          <p:spTgt spid="56347"/>
                                        </p:tgtEl>
                                        <p:attrNameLst>
                                          <p:attrName>style.visibility</p:attrName>
                                        </p:attrNameLst>
                                      </p:cBhvr>
                                      <p:to>
                                        <p:strVal val="visible"/>
                                      </p:to>
                                    </p:set>
                                    <p:anim calcmode="lin" valueType="num">
                                      <p:cBhvr>
                                        <p:cTn id="139" dur="1000" fill="hold"/>
                                        <p:tgtEl>
                                          <p:spTgt spid="56347"/>
                                        </p:tgtEl>
                                        <p:attrNameLst>
                                          <p:attrName>ppt_w</p:attrName>
                                        </p:attrNameLst>
                                      </p:cBhvr>
                                      <p:tavLst>
                                        <p:tav tm="0">
                                          <p:val>
                                            <p:strVal val="#ppt_w*0.70"/>
                                          </p:val>
                                        </p:tav>
                                        <p:tav tm="100000">
                                          <p:val>
                                            <p:strVal val="#ppt_w"/>
                                          </p:val>
                                        </p:tav>
                                      </p:tavLst>
                                    </p:anim>
                                    <p:anim calcmode="lin" valueType="num">
                                      <p:cBhvr>
                                        <p:cTn id="140" dur="1000" fill="hold"/>
                                        <p:tgtEl>
                                          <p:spTgt spid="56347"/>
                                        </p:tgtEl>
                                        <p:attrNameLst>
                                          <p:attrName>ppt_h</p:attrName>
                                        </p:attrNameLst>
                                      </p:cBhvr>
                                      <p:tavLst>
                                        <p:tav tm="0">
                                          <p:val>
                                            <p:strVal val="#ppt_h"/>
                                          </p:val>
                                        </p:tav>
                                        <p:tav tm="100000">
                                          <p:val>
                                            <p:strVal val="#ppt_h"/>
                                          </p:val>
                                        </p:tav>
                                      </p:tavLst>
                                    </p:anim>
                                    <p:animEffect transition="in" filter="fade">
                                      <p:cBhvr>
                                        <p:cTn id="141" dur="1000"/>
                                        <p:tgtEl>
                                          <p:spTgt spid="56347"/>
                                        </p:tgtEl>
                                      </p:cBhvr>
                                    </p:animEffect>
                                  </p:childTnLst>
                                  <p:subTnLst>
                                    <p:set>
                                      <p:cBhvr override="childStyle">
                                        <p:cTn dur="1" fill="hold" display="0" masterRel="sameClick" afterEffect="1">
                                          <p:stCondLst>
                                            <p:cond evt="end" delay="0">
                                              <p:tn val="137"/>
                                            </p:cond>
                                          </p:stCondLst>
                                        </p:cTn>
                                        <p:tgtEl>
                                          <p:spTgt spid="56347"/>
                                        </p:tgtEl>
                                        <p:attrNameLst>
                                          <p:attrName>style.visibility</p:attrName>
                                        </p:attrNameLst>
                                      </p:cBhvr>
                                      <p:to>
                                        <p:strVal val="hidden"/>
                                      </p:to>
                                    </p:set>
                                    <p:audio>
                                      <p:cMediaNode>
                                        <p:cTn display="0" masterRel="sameClick">
                                          <p:stCondLst>
                                            <p:cond evt="begin" delay="0">
                                              <p:tn val="137"/>
                                            </p:cond>
                                          </p:stCondLst>
                                          <p:endCondLst>
                                            <p:cond evt="onStopAudio" delay="0">
                                              <p:tgtEl>
                                                <p:sldTgt/>
                                              </p:tgtEl>
                                            </p:cond>
                                          </p:endCondLst>
                                        </p:cTn>
                                        <p:tgtEl>
                                          <p:sndTgt r:embed="rId2" name="Large_clock_tick.wav"/>
                                        </p:tgtEl>
                                      </p:cMediaNode>
                                    </p:audio>
                                  </p:subTnLst>
                                </p:cTn>
                              </p:par>
                            </p:childTnLst>
                          </p:cTn>
                        </p:par>
                        <p:par>
                          <p:cTn id="142" fill="hold" nodeType="afterGroup">
                            <p:stCondLst>
                              <p:cond delay="23000"/>
                            </p:stCondLst>
                            <p:childTnLst>
                              <p:par>
                                <p:cTn id="143" presetID="55" presetClass="entr" presetSubtype="0" fill="hold" grpId="0" nodeType="afterEffect">
                                  <p:stCondLst>
                                    <p:cond delay="0"/>
                                  </p:stCondLst>
                                  <p:childTnLst>
                                    <p:set>
                                      <p:cBhvr>
                                        <p:cTn id="144" dur="1" fill="hold">
                                          <p:stCondLst>
                                            <p:cond delay="0"/>
                                          </p:stCondLst>
                                        </p:cTn>
                                        <p:tgtEl>
                                          <p:spTgt spid="56348"/>
                                        </p:tgtEl>
                                        <p:attrNameLst>
                                          <p:attrName>style.visibility</p:attrName>
                                        </p:attrNameLst>
                                      </p:cBhvr>
                                      <p:to>
                                        <p:strVal val="visible"/>
                                      </p:to>
                                    </p:set>
                                    <p:anim calcmode="lin" valueType="num">
                                      <p:cBhvr>
                                        <p:cTn id="145" dur="1000" fill="hold"/>
                                        <p:tgtEl>
                                          <p:spTgt spid="56348"/>
                                        </p:tgtEl>
                                        <p:attrNameLst>
                                          <p:attrName>ppt_w</p:attrName>
                                        </p:attrNameLst>
                                      </p:cBhvr>
                                      <p:tavLst>
                                        <p:tav tm="0">
                                          <p:val>
                                            <p:strVal val="#ppt_w*0.70"/>
                                          </p:val>
                                        </p:tav>
                                        <p:tav tm="100000">
                                          <p:val>
                                            <p:strVal val="#ppt_w"/>
                                          </p:val>
                                        </p:tav>
                                      </p:tavLst>
                                    </p:anim>
                                    <p:anim calcmode="lin" valueType="num">
                                      <p:cBhvr>
                                        <p:cTn id="146" dur="1000" fill="hold"/>
                                        <p:tgtEl>
                                          <p:spTgt spid="56348"/>
                                        </p:tgtEl>
                                        <p:attrNameLst>
                                          <p:attrName>ppt_h</p:attrName>
                                        </p:attrNameLst>
                                      </p:cBhvr>
                                      <p:tavLst>
                                        <p:tav tm="0">
                                          <p:val>
                                            <p:strVal val="#ppt_h"/>
                                          </p:val>
                                        </p:tav>
                                        <p:tav tm="100000">
                                          <p:val>
                                            <p:strVal val="#ppt_h"/>
                                          </p:val>
                                        </p:tav>
                                      </p:tavLst>
                                    </p:anim>
                                    <p:animEffect transition="in" filter="fade">
                                      <p:cBhvr>
                                        <p:cTn id="147" dur="1000"/>
                                        <p:tgtEl>
                                          <p:spTgt spid="56348"/>
                                        </p:tgtEl>
                                      </p:cBhvr>
                                    </p:animEffect>
                                  </p:childTnLst>
                                  <p:subTnLst>
                                    <p:set>
                                      <p:cBhvr override="childStyle">
                                        <p:cTn dur="1" fill="hold" display="0" masterRel="sameClick" afterEffect="1">
                                          <p:stCondLst>
                                            <p:cond evt="end" delay="0">
                                              <p:tn val="143"/>
                                            </p:cond>
                                          </p:stCondLst>
                                        </p:cTn>
                                        <p:tgtEl>
                                          <p:spTgt spid="56348"/>
                                        </p:tgtEl>
                                        <p:attrNameLst>
                                          <p:attrName>style.visibility</p:attrName>
                                        </p:attrNameLst>
                                      </p:cBhvr>
                                      <p:to>
                                        <p:strVal val="hidden"/>
                                      </p:to>
                                    </p:set>
                                    <p:audio>
                                      <p:cMediaNode>
                                        <p:cTn display="0" masterRel="sameClick">
                                          <p:stCondLst>
                                            <p:cond evt="begin" delay="0">
                                              <p:tn val="143"/>
                                            </p:cond>
                                          </p:stCondLst>
                                          <p:endCondLst>
                                            <p:cond evt="onStopAudio" delay="0">
                                              <p:tgtEl>
                                                <p:sldTgt/>
                                              </p:tgtEl>
                                            </p:cond>
                                          </p:endCondLst>
                                        </p:cTn>
                                        <p:tgtEl>
                                          <p:sndTgt r:embed="rId2" name="Large_clock_tick.wav"/>
                                        </p:tgtEl>
                                      </p:cMediaNode>
                                    </p:audio>
                                  </p:subTnLst>
                                </p:cTn>
                              </p:par>
                            </p:childTnLst>
                          </p:cTn>
                        </p:par>
                        <p:par>
                          <p:cTn id="148" fill="hold" nodeType="afterGroup">
                            <p:stCondLst>
                              <p:cond delay="24000"/>
                            </p:stCondLst>
                            <p:childTnLst>
                              <p:par>
                                <p:cTn id="149" presetID="55" presetClass="entr" presetSubtype="0" fill="hold" grpId="0" nodeType="afterEffect">
                                  <p:stCondLst>
                                    <p:cond delay="0"/>
                                  </p:stCondLst>
                                  <p:childTnLst>
                                    <p:set>
                                      <p:cBhvr>
                                        <p:cTn id="150" dur="1" fill="hold">
                                          <p:stCondLst>
                                            <p:cond delay="0"/>
                                          </p:stCondLst>
                                        </p:cTn>
                                        <p:tgtEl>
                                          <p:spTgt spid="56349"/>
                                        </p:tgtEl>
                                        <p:attrNameLst>
                                          <p:attrName>style.visibility</p:attrName>
                                        </p:attrNameLst>
                                      </p:cBhvr>
                                      <p:to>
                                        <p:strVal val="visible"/>
                                      </p:to>
                                    </p:set>
                                    <p:anim calcmode="lin" valueType="num">
                                      <p:cBhvr>
                                        <p:cTn id="151" dur="1000" fill="hold"/>
                                        <p:tgtEl>
                                          <p:spTgt spid="56349"/>
                                        </p:tgtEl>
                                        <p:attrNameLst>
                                          <p:attrName>ppt_w</p:attrName>
                                        </p:attrNameLst>
                                      </p:cBhvr>
                                      <p:tavLst>
                                        <p:tav tm="0">
                                          <p:val>
                                            <p:strVal val="#ppt_w*0.70"/>
                                          </p:val>
                                        </p:tav>
                                        <p:tav tm="100000">
                                          <p:val>
                                            <p:strVal val="#ppt_w"/>
                                          </p:val>
                                        </p:tav>
                                      </p:tavLst>
                                    </p:anim>
                                    <p:anim calcmode="lin" valueType="num">
                                      <p:cBhvr>
                                        <p:cTn id="152" dur="1000" fill="hold"/>
                                        <p:tgtEl>
                                          <p:spTgt spid="56349"/>
                                        </p:tgtEl>
                                        <p:attrNameLst>
                                          <p:attrName>ppt_h</p:attrName>
                                        </p:attrNameLst>
                                      </p:cBhvr>
                                      <p:tavLst>
                                        <p:tav tm="0">
                                          <p:val>
                                            <p:strVal val="#ppt_h"/>
                                          </p:val>
                                        </p:tav>
                                        <p:tav tm="100000">
                                          <p:val>
                                            <p:strVal val="#ppt_h"/>
                                          </p:val>
                                        </p:tav>
                                      </p:tavLst>
                                    </p:anim>
                                    <p:animEffect transition="in" filter="fade">
                                      <p:cBhvr>
                                        <p:cTn id="153" dur="1000"/>
                                        <p:tgtEl>
                                          <p:spTgt spid="56349"/>
                                        </p:tgtEl>
                                      </p:cBhvr>
                                    </p:animEffect>
                                  </p:childTnLst>
                                  <p:subTnLst>
                                    <p:set>
                                      <p:cBhvr override="childStyle">
                                        <p:cTn dur="1" fill="hold" display="0" masterRel="sameClick" afterEffect="1">
                                          <p:stCondLst>
                                            <p:cond evt="end" delay="0">
                                              <p:tn val="149"/>
                                            </p:cond>
                                          </p:stCondLst>
                                        </p:cTn>
                                        <p:tgtEl>
                                          <p:spTgt spid="56349"/>
                                        </p:tgtEl>
                                        <p:attrNameLst>
                                          <p:attrName>style.visibility</p:attrName>
                                        </p:attrNameLst>
                                      </p:cBhvr>
                                      <p:to>
                                        <p:strVal val="hidden"/>
                                      </p:to>
                                    </p:set>
                                    <p:audio>
                                      <p:cMediaNode>
                                        <p:cTn display="0" masterRel="sameClick">
                                          <p:stCondLst>
                                            <p:cond evt="begin" delay="0">
                                              <p:tn val="149"/>
                                            </p:cond>
                                          </p:stCondLst>
                                          <p:endCondLst>
                                            <p:cond evt="onStopAudio" delay="0">
                                              <p:tgtEl>
                                                <p:sldTgt/>
                                              </p:tgtEl>
                                            </p:cond>
                                          </p:endCondLst>
                                        </p:cTn>
                                        <p:tgtEl>
                                          <p:sndTgt r:embed="rId2" name="Large_clock_tick.wav"/>
                                        </p:tgtEl>
                                      </p:cMediaNode>
                                    </p:audio>
                                  </p:subTnLst>
                                </p:cTn>
                              </p:par>
                            </p:childTnLst>
                          </p:cTn>
                        </p:par>
                        <p:par>
                          <p:cTn id="154" fill="hold" nodeType="afterGroup">
                            <p:stCondLst>
                              <p:cond delay="25000"/>
                            </p:stCondLst>
                            <p:childTnLst>
                              <p:par>
                                <p:cTn id="155" presetID="55" presetClass="entr" presetSubtype="0" fill="hold" grpId="0" nodeType="afterEffect">
                                  <p:stCondLst>
                                    <p:cond delay="0"/>
                                  </p:stCondLst>
                                  <p:childTnLst>
                                    <p:set>
                                      <p:cBhvr>
                                        <p:cTn id="156" dur="1" fill="hold">
                                          <p:stCondLst>
                                            <p:cond delay="0"/>
                                          </p:stCondLst>
                                        </p:cTn>
                                        <p:tgtEl>
                                          <p:spTgt spid="56350"/>
                                        </p:tgtEl>
                                        <p:attrNameLst>
                                          <p:attrName>style.visibility</p:attrName>
                                        </p:attrNameLst>
                                      </p:cBhvr>
                                      <p:to>
                                        <p:strVal val="visible"/>
                                      </p:to>
                                    </p:set>
                                    <p:anim calcmode="lin" valueType="num">
                                      <p:cBhvr>
                                        <p:cTn id="157" dur="1000" fill="hold"/>
                                        <p:tgtEl>
                                          <p:spTgt spid="56350"/>
                                        </p:tgtEl>
                                        <p:attrNameLst>
                                          <p:attrName>ppt_w</p:attrName>
                                        </p:attrNameLst>
                                      </p:cBhvr>
                                      <p:tavLst>
                                        <p:tav tm="0">
                                          <p:val>
                                            <p:strVal val="#ppt_w*0.70"/>
                                          </p:val>
                                        </p:tav>
                                        <p:tav tm="100000">
                                          <p:val>
                                            <p:strVal val="#ppt_w"/>
                                          </p:val>
                                        </p:tav>
                                      </p:tavLst>
                                    </p:anim>
                                    <p:anim calcmode="lin" valueType="num">
                                      <p:cBhvr>
                                        <p:cTn id="158" dur="1000" fill="hold"/>
                                        <p:tgtEl>
                                          <p:spTgt spid="56350"/>
                                        </p:tgtEl>
                                        <p:attrNameLst>
                                          <p:attrName>ppt_h</p:attrName>
                                        </p:attrNameLst>
                                      </p:cBhvr>
                                      <p:tavLst>
                                        <p:tav tm="0">
                                          <p:val>
                                            <p:strVal val="#ppt_h"/>
                                          </p:val>
                                        </p:tav>
                                        <p:tav tm="100000">
                                          <p:val>
                                            <p:strVal val="#ppt_h"/>
                                          </p:val>
                                        </p:tav>
                                      </p:tavLst>
                                    </p:anim>
                                    <p:animEffect transition="in" filter="fade">
                                      <p:cBhvr>
                                        <p:cTn id="159" dur="1000"/>
                                        <p:tgtEl>
                                          <p:spTgt spid="56350"/>
                                        </p:tgtEl>
                                      </p:cBhvr>
                                    </p:animEffect>
                                  </p:childTnLst>
                                  <p:subTnLst>
                                    <p:set>
                                      <p:cBhvr override="childStyle">
                                        <p:cTn dur="1" fill="hold" display="0" masterRel="sameClick" afterEffect="1">
                                          <p:stCondLst>
                                            <p:cond evt="end" delay="0">
                                              <p:tn val="155"/>
                                            </p:cond>
                                          </p:stCondLst>
                                        </p:cTn>
                                        <p:tgtEl>
                                          <p:spTgt spid="56350"/>
                                        </p:tgtEl>
                                        <p:attrNameLst>
                                          <p:attrName>style.visibility</p:attrName>
                                        </p:attrNameLst>
                                      </p:cBhvr>
                                      <p:to>
                                        <p:strVal val="hidden"/>
                                      </p:to>
                                    </p:set>
                                    <p:audio>
                                      <p:cMediaNode>
                                        <p:cTn display="0" masterRel="sameClick">
                                          <p:stCondLst>
                                            <p:cond evt="begin" delay="0">
                                              <p:tn val="155"/>
                                            </p:cond>
                                          </p:stCondLst>
                                          <p:endCondLst>
                                            <p:cond evt="onStopAudio" delay="0">
                                              <p:tgtEl>
                                                <p:sldTgt/>
                                              </p:tgtEl>
                                            </p:cond>
                                          </p:endCondLst>
                                        </p:cTn>
                                        <p:tgtEl>
                                          <p:sndTgt r:embed="rId2" name="Large_clock_tick.wav"/>
                                        </p:tgtEl>
                                      </p:cMediaNode>
                                    </p:audio>
                                  </p:subTnLst>
                                </p:cTn>
                              </p:par>
                            </p:childTnLst>
                          </p:cTn>
                        </p:par>
                        <p:par>
                          <p:cTn id="160" fill="hold" nodeType="afterGroup">
                            <p:stCondLst>
                              <p:cond delay="26000"/>
                            </p:stCondLst>
                            <p:childTnLst>
                              <p:par>
                                <p:cTn id="161" presetID="55" presetClass="entr" presetSubtype="0" fill="hold" grpId="0" nodeType="afterEffect">
                                  <p:stCondLst>
                                    <p:cond delay="0"/>
                                  </p:stCondLst>
                                  <p:childTnLst>
                                    <p:set>
                                      <p:cBhvr>
                                        <p:cTn id="162" dur="1" fill="hold">
                                          <p:stCondLst>
                                            <p:cond delay="0"/>
                                          </p:stCondLst>
                                        </p:cTn>
                                        <p:tgtEl>
                                          <p:spTgt spid="56351"/>
                                        </p:tgtEl>
                                        <p:attrNameLst>
                                          <p:attrName>style.visibility</p:attrName>
                                        </p:attrNameLst>
                                      </p:cBhvr>
                                      <p:to>
                                        <p:strVal val="visible"/>
                                      </p:to>
                                    </p:set>
                                    <p:anim calcmode="lin" valueType="num">
                                      <p:cBhvr>
                                        <p:cTn id="163" dur="1000" fill="hold"/>
                                        <p:tgtEl>
                                          <p:spTgt spid="56351"/>
                                        </p:tgtEl>
                                        <p:attrNameLst>
                                          <p:attrName>ppt_w</p:attrName>
                                        </p:attrNameLst>
                                      </p:cBhvr>
                                      <p:tavLst>
                                        <p:tav tm="0">
                                          <p:val>
                                            <p:strVal val="#ppt_w*0.70"/>
                                          </p:val>
                                        </p:tav>
                                        <p:tav tm="100000">
                                          <p:val>
                                            <p:strVal val="#ppt_w"/>
                                          </p:val>
                                        </p:tav>
                                      </p:tavLst>
                                    </p:anim>
                                    <p:anim calcmode="lin" valueType="num">
                                      <p:cBhvr>
                                        <p:cTn id="164" dur="1000" fill="hold"/>
                                        <p:tgtEl>
                                          <p:spTgt spid="56351"/>
                                        </p:tgtEl>
                                        <p:attrNameLst>
                                          <p:attrName>ppt_h</p:attrName>
                                        </p:attrNameLst>
                                      </p:cBhvr>
                                      <p:tavLst>
                                        <p:tav tm="0">
                                          <p:val>
                                            <p:strVal val="#ppt_h"/>
                                          </p:val>
                                        </p:tav>
                                        <p:tav tm="100000">
                                          <p:val>
                                            <p:strVal val="#ppt_h"/>
                                          </p:val>
                                        </p:tav>
                                      </p:tavLst>
                                    </p:anim>
                                    <p:animEffect transition="in" filter="fade">
                                      <p:cBhvr>
                                        <p:cTn id="165" dur="1000"/>
                                        <p:tgtEl>
                                          <p:spTgt spid="56351"/>
                                        </p:tgtEl>
                                      </p:cBhvr>
                                    </p:animEffect>
                                  </p:childTnLst>
                                  <p:subTnLst>
                                    <p:set>
                                      <p:cBhvr override="childStyle">
                                        <p:cTn dur="1" fill="hold" display="0" masterRel="sameClick" afterEffect="1">
                                          <p:stCondLst>
                                            <p:cond evt="end" delay="0">
                                              <p:tn val="161"/>
                                            </p:cond>
                                          </p:stCondLst>
                                        </p:cTn>
                                        <p:tgtEl>
                                          <p:spTgt spid="56351"/>
                                        </p:tgtEl>
                                        <p:attrNameLst>
                                          <p:attrName>style.visibility</p:attrName>
                                        </p:attrNameLst>
                                      </p:cBhvr>
                                      <p:to>
                                        <p:strVal val="hidden"/>
                                      </p:to>
                                    </p:set>
                                    <p:audio>
                                      <p:cMediaNode>
                                        <p:cTn display="0" masterRel="sameClick">
                                          <p:stCondLst>
                                            <p:cond evt="begin" delay="0">
                                              <p:tn val="161"/>
                                            </p:cond>
                                          </p:stCondLst>
                                          <p:endCondLst>
                                            <p:cond evt="onStopAudio" delay="0">
                                              <p:tgtEl>
                                                <p:sldTgt/>
                                              </p:tgtEl>
                                            </p:cond>
                                          </p:endCondLst>
                                        </p:cTn>
                                        <p:tgtEl>
                                          <p:sndTgt r:embed="rId2" name="Large_clock_tick.wav"/>
                                        </p:tgtEl>
                                      </p:cMediaNode>
                                    </p:audio>
                                  </p:subTnLst>
                                </p:cTn>
                              </p:par>
                            </p:childTnLst>
                          </p:cTn>
                        </p:par>
                        <p:par>
                          <p:cTn id="166" fill="hold" nodeType="afterGroup">
                            <p:stCondLst>
                              <p:cond delay="27000"/>
                            </p:stCondLst>
                            <p:childTnLst>
                              <p:par>
                                <p:cTn id="167" presetID="55" presetClass="entr" presetSubtype="0" fill="hold" grpId="0" nodeType="afterEffect">
                                  <p:stCondLst>
                                    <p:cond delay="0"/>
                                  </p:stCondLst>
                                  <p:childTnLst>
                                    <p:set>
                                      <p:cBhvr>
                                        <p:cTn id="168" dur="1" fill="hold">
                                          <p:stCondLst>
                                            <p:cond delay="0"/>
                                          </p:stCondLst>
                                        </p:cTn>
                                        <p:tgtEl>
                                          <p:spTgt spid="56352"/>
                                        </p:tgtEl>
                                        <p:attrNameLst>
                                          <p:attrName>style.visibility</p:attrName>
                                        </p:attrNameLst>
                                      </p:cBhvr>
                                      <p:to>
                                        <p:strVal val="visible"/>
                                      </p:to>
                                    </p:set>
                                    <p:anim calcmode="lin" valueType="num">
                                      <p:cBhvr>
                                        <p:cTn id="169" dur="1000" fill="hold"/>
                                        <p:tgtEl>
                                          <p:spTgt spid="56352"/>
                                        </p:tgtEl>
                                        <p:attrNameLst>
                                          <p:attrName>ppt_w</p:attrName>
                                        </p:attrNameLst>
                                      </p:cBhvr>
                                      <p:tavLst>
                                        <p:tav tm="0">
                                          <p:val>
                                            <p:strVal val="#ppt_w*0.70"/>
                                          </p:val>
                                        </p:tav>
                                        <p:tav tm="100000">
                                          <p:val>
                                            <p:strVal val="#ppt_w"/>
                                          </p:val>
                                        </p:tav>
                                      </p:tavLst>
                                    </p:anim>
                                    <p:anim calcmode="lin" valueType="num">
                                      <p:cBhvr>
                                        <p:cTn id="170" dur="1000" fill="hold"/>
                                        <p:tgtEl>
                                          <p:spTgt spid="56352"/>
                                        </p:tgtEl>
                                        <p:attrNameLst>
                                          <p:attrName>ppt_h</p:attrName>
                                        </p:attrNameLst>
                                      </p:cBhvr>
                                      <p:tavLst>
                                        <p:tav tm="0">
                                          <p:val>
                                            <p:strVal val="#ppt_h"/>
                                          </p:val>
                                        </p:tav>
                                        <p:tav tm="100000">
                                          <p:val>
                                            <p:strVal val="#ppt_h"/>
                                          </p:val>
                                        </p:tav>
                                      </p:tavLst>
                                    </p:anim>
                                    <p:animEffect transition="in" filter="fade">
                                      <p:cBhvr>
                                        <p:cTn id="171" dur="1000"/>
                                        <p:tgtEl>
                                          <p:spTgt spid="56352"/>
                                        </p:tgtEl>
                                      </p:cBhvr>
                                    </p:animEffect>
                                  </p:childTnLst>
                                  <p:subTnLst>
                                    <p:set>
                                      <p:cBhvr override="childStyle">
                                        <p:cTn dur="1" fill="hold" display="0" masterRel="sameClick" afterEffect="1">
                                          <p:stCondLst>
                                            <p:cond evt="end" delay="0">
                                              <p:tn val="167"/>
                                            </p:cond>
                                          </p:stCondLst>
                                        </p:cTn>
                                        <p:tgtEl>
                                          <p:spTgt spid="56352"/>
                                        </p:tgtEl>
                                        <p:attrNameLst>
                                          <p:attrName>style.visibility</p:attrName>
                                        </p:attrNameLst>
                                      </p:cBhvr>
                                      <p:to>
                                        <p:strVal val="hidden"/>
                                      </p:to>
                                    </p:set>
                                    <p:audio>
                                      <p:cMediaNode>
                                        <p:cTn display="0" masterRel="sameClick">
                                          <p:stCondLst>
                                            <p:cond evt="begin" delay="0">
                                              <p:tn val="167"/>
                                            </p:cond>
                                          </p:stCondLst>
                                          <p:endCondLst>
                                            <p:cond evt="onStopAudio" delay="0">
                                              <p:tgtEl>
                                                <p:sldTgt/>
                                              </p:tgtEl>
                                            </p:cond>
                                          </p:endCondLst>
                                        </p:cTn>
                                        <p:tgtEl>
                                          <p:sndTgt r:embed="rId2" name="Large_clock_tick.wav"/>
                                        </p:tgtEl>
                                      </p:cMediaNode>
                                    </p:audio>
                                  </p:subTnLst>
                                </p:cTn>
                              </p:par>
                            </p:childTnLst>
                          </p:cTn>
                        </p:par>
                        <p:par>
                          <p:cTn id="172" fill="hold" nodeType="afterGroup">
                            <p:stCondLst>
                              <p:cond delay="28000"/>
                            </p:stCondLst>
                            <p:childTnLst>
                              <p:par>
                                <p:cTn id="173" presetID="55" presetClass="entr" presetSubtype="0" fill="hold" grpId="0" nodeType="afterEffect">
                                  <p:stCondLst>
                                    <p:cond delay="0"/>
                                  </p:stCondLst>
                                  <p:childTnLst>
                                    <p:set>
                                      <p:cBhvr>
                                        <p:cTn id="174" dur="1" fill="hold">
                                          <p:stCondLst>
                                            <p:cond delay="0"/>
                                          </p:stCondLst>
                                        </p:cTn>
                                        <p:tgtEl>
                                          <p:spTgt spid="56353"/>
                                        </p:tgtEl>
                                        <p:attrNameLst>
                                          <p:attrName>style.visibility</p:attrName>
                                        </p:attrNameLst>
                                      </p:cBhvr>
                                      <p:to>
                                        <p:strVal val="visible"/>
                                      </p:to>
                                    </p:set>
                                    <p:anim calcmode="lin" valueType="num">
                                      <p:cBhvr>
                                        <p:cTn id="175" dur="1000" fill="hold"/>
                                        <p:tgtEl>
                                          <p:spTgt spid="56353"/>
                                        </p:tgtEl>
                                        <p:attrNameLst>
                                          <p:attrName>ppt_w</p:attrName>
                                        </p:attrNameLst>
                                      </p:cBhvr>
                                      <p:tavLst>
                                        <p:tav tm="0">
                                          <p:val>
                                            <p:strVal val="#ppt_w*0.70"/>
                                          </p:val>
                                        </p:tav>
                                        <p:tav tm="100000">
                                          <p:val>
                                            <p:strVal val="#ppt_w"/>
                                          </p:val>
                                        </p:tav>
                                      </p:tavLst>
                                    </p:anim>
                                    <p:anim calcmode="lin" valueType="num">
                                      <p:cBhvr>
                                        <p:cTn id="176" dur="1000" fill="hold"/>
                                        <p:tgtEl>
                                          <p:spTgt spid="56353"/>
                                        </p:tgtEl>
                                        <p:attrNameLst>
                                          <p:attrName>ppt_h</p:attrName>
                                        </p:attrNameLst>
                                      </p:cBhvr>
                                      <p:tavLst>
                                        <p:tav tm="0">
                                          <p:val>
                                            <p:strVal val="#ppt_h"/>
                                          </p:val>
                                        </p:tav>
                                        <p:tav tm="100000">
                                          <p:val>
                                            <p:strVal val="#ppt_h"/>
                                          </p:val>
                                        </p:tav>
                                      </p:tavLst>
                                    </p:anim>
                                    <p:animEffect transition="in" filter="fade">
                                      <p:cBhvr>
                                        <p:cTn id="177" dur="1000"/>
                                        <p:tgtEl>
                                          <p:spTgt spid="56353"/>
                                        </p:tgtEl>
                                      </p:cBhvr>
                                    </p:animEffect>
                                  </p:childTnLst>
                                  <p:subTnLst>
                                    <p:set>
                                      <p:cBhvr override="childStyle">
                                        <p:cTn dur="1" fill="hold" display="0" masterRel="sameClick" afterEffect="1">
                                          <p:stCondLst>
                                            <p:cond evt="end" delay="0">
                                              <p:tn val="173"/>
                                            </p:cond>
                                          </p:stCondLst>
                                        </p:cTn>
                                        <p:tgtEl>
                                          <p:spTgt spid="56353"/>
                                        </p:tgtEl>
                                        <p:attrNameLst>
                                          <p:attrName>style.visibility</p:attrName>
                                        </p:attrNameLst>
                                      </p:cBhvr>
                                      <p:to>
                                        <p:strVal val="hidden"/>
                                      </p:to>
                                    </p:set>
                                    <p:audio>
                                      <p:cMediaNode>
                                        <p:cTn display="0" masterRel="sameClick">
                                          <p:stCondLst>
                                            <p:cond evt="begin" delay="0">
                                              <p:tn val="173"/>
                                            </p:cond>
                                          </p:stCondLst>
                                          <p:endCondLst>
                                            <p:cond evt="onStopAudio" delay="0">
                                              <p:tgtEl>
                                                <p:sldTgt/>
                                              </p:tgtEl>
                                            </p:cond>
                                          </p:endCondLst>
                                        </p:cTn>
                                        <p:tgtEl>
                                          <p:sndTgt r:embed="rId2" name="Large_clock_tick.wav"/>
                                        </p:tgtEl>
                                      </p:cMediaNode>
                                    </p:audio>
                                  </p:subTnLst>
                                </p:cTn>
                              </p:par>
                            </p:childTnLst>
                          </p:cTn>
                        </p:par>
                        <p:par>
                          <p:cTn id="178" fill="hold" nodeType="afterGroup">
                            <p:stCondLst>
                              <p:cond delay="29000"/>
                            </p:stCondLst>
                            <p:childTnLst>
                              <p:par>
                                <p:cTn id="179" presetID="55" presetClass="entr" presetSubtype="0" fill="hold" grpId="0" nodeType="afterEffect">
                                  <p:stCondLst>
                                    <p:cond delay="0"/>
                                  </p:stCondLst>
                                  <p:childTnLst>
                                    <p:set>
                                      <p:cBhvr>
                                        <p:cTn id="180" dur="1" fill="hold">
                                          <p:stCondLst>
                                            <p:cond delay="0"/>
                                          </p:stCondLst>
                                        </p:cTn>
                                        <p:tgtEl>
                                          <p:spTgt spid="56354"/>
                                        </p:tgtEl>
                                        <p:attrNameLst>
                                          <p:attrName>style.visibility</p:attrName>
                                        </p:attrNameLst>
                                      </p:cBhvr>
                                      <p:to>
                                        <p:strVal val="visible"/>
                                      </p:to>
                                    </p:set>
                                    <p:anim calcmode="lin" valueType="num">
                                      <p:cBhvr>
                                        <p:cTn id="181" dur="1000" fill="hold"/>
                                        <p:tgtEl>
                                          <p:spTgt spid="56354"/>
                                        </p:tgtEl>
                                        <p:attrNameLst>
                                          <p:attrName>ppt_w</p:attrName>
                                        </p:attrNameLst>
                                      </p:cBhvr>
                                      <p:tavLst>
                                        <p:tav tm="0">
                                          <p:val>
                                            <p:strVal val="#ppt_w*0.70"/>
                                          </p:val>
                                        </p:tav>
                                        <p:tav tm="100000">
                                          <p:val>
                                            <p:strVal val="#ppt_w"/>
                                          </p:val>
                                        </p:tav>
                                      </p:tavLst>
                                    </p:anim>
                                    <p:anim calcmode="lin" valueType="num">
                                      <p:cBhvr>
                                        <p:cTn id="182" dur="1000" fill="hold"/>
                                        <p:tgtEl>
                                          <p:spTgt spid="56354"/>
                                        </p:tgtEl>
                                        <p:attrNameLst>
                                          <p:attrName>ppt_h</p:attrName>
                                        </p:attrNameLst>
                                      </p:cBhvr>
                                      <p:tavLst>
                                        <p:tav tm="0">
                                          <p:val>
                                            <p:strVal val="#ppt_h"/>
                                          </p:val>
                                        </p:tav>
                                        <p:tav tm="100000">
                                          <p:val>
                                            <p:strVal val="#ppt_h"/>
                                          </p:val>
                                        </p:tav>
                                      </p:tavLst>
                                    </p:anim>
                                    <p:animEffect transition="in" filter="fade">
                                      <p:cBhvr>
                                        <p:cTn id="183" dur="1000"/>
                                        <p:tgtEl>
                                          <p:spTgt spid="56354"/>
                                        </p:tgtEl>
                                      </p:cBhvr>
                                    </p:animEffect>
                                  </p:childTnLst>
                                  <p:subTnLst>
                                    <p:set>
                                      <p:cBhvr override="childStyle">
                                        <p:cTn dur="1" fill="hold" display="0" masterRel="sameClick" afterEffect="1">
                                          <p:stCondLst>
                                            <p:cond evt="end" delay="0">
                                              <p:tn val="179"/>
                                            </p:cond>
                                          </p:stCondLst>
                                        </p:cTn>
                                        <p:tgtEl>
                                          <p:spTgt spid="56354"/>
                                        </p:tgtEl>
                                        <p:attrNameLst>
                                          <p:attrName>style.visibility</p:attrName>
                                        </p:attrNameLst>
                                      </p:cBhvr>
                                      <p:to>
                                        <p:strVal val="hidden"/>
                                      </p:to>
                                    </p:set>
                                    <p:audio>
                                      <p:cMediaNode>
                                        <p:cTn display="0" masterRel="sameClick">
                                          <p:stCondLst>
                                            <p:cond evt="begin" delay="0">
                                              <p:tn val="179"/>
                                            </p:cond>
                                          </p:stCondLst>
                                          <p:endCondLst>
                                            <p:cond evt="onStopAudio" delay="0">
                                              <p:tgtEl>
                                                <p:sldTgt/>
                                              </p:tgtEl>
                                            </p:cond>
                                          </p:endCondLst>
                                        </p:cTn>
                                        <p:tgtEl>
                                          <p:sndTgt r:embed="rId2" name="Large_clock_tick.wav"/>
                                        </p:tgtEl>
                                      </p:cMediaNode>
                                    </p:audio>
                                  </p:subTnLst>
                                </p:cTn>
                              </p:par>
                            </p:childTnLst>
                          </p:cTn>
                        </p:par>
                        <p:par>
                          <p:cTn id="184" fill="hold">
                            <p:stCondLst>
                              <p:cond delay="30000"/>
                            </p:stCondLst>
                            <p:childTnLst>
                              <p:par>
                                <p:cTn id="185" presetID="55" presetClass="entr" presetSubtype="0" fill="hold" grpId="0" nodeType="afterEffect">
                                  <p:stCondLst>
                                    <p:cond delay="0"/>
                                  </p:stCondLst>
                                  <p:childTnLst>
                                    <p:set>
                                      <p:cBhvr>
                                        <p:cTn id="186" dur="1" fill="hold">
                                          <p:stCondLst>
                                            <p:cond delay="0"/>
                                          </p:stCondLst>
                                        </p:cTn>
                                        <p:tgtEl>
                                          <p:spTgt spid="56355"/>
                                        </p:tgtEl>
                                        <p:attrNameLst>
                                          <p:attrName>style.visibility</p:attrName>
                                        </p:attrNameLst>
                                      </p:cBhvr>
                                      <p:to>
                                        <p:strVal val="visible"/>
                                      </p:to>
                                    </p:set>
                                    <p:anim calcmode="lin" valueType="num">
                                      <p:cBhvr>
                                        <p:cTn id="187" dur="3000" fill="hold"/>
                                        <p:tgtEl>
                                          <p:spTgt spid="56355"/>
                                        </p:tgtEl>
                                        <p:attrNameLst>
                                          <p:attrName>ppt_w</p:attrName>
                                        </p:attrNameLst>
                                      </p:cBhvr>
                                      <p:tavLst>
                                        <p:tav tm="0">
                                          <p:val>
                                            <p:strVal val="#ppt_w*0.70"/>
                                          </p:val>
                                        </p:tav>
                                        <p:tav tm="100000">
                                          <p:val>
                                            <p:strVal val="#ppt_w"/>
                                          </p:val>
                                        </p:tav>
                                      </p:tavLst>
                                    </p:anim>
                                    <p:anim calcmode="lin" valueType="num">
                                      <p:cBhvr>
                                        <p:cTn id="188" dur="3000" fill="hold"/>
                                        <p:tgtEl>
                                          <p:spTgt spid="56355"/>
                                        </p:tgtEl>
                                        <p:attrNameLst>
                                          <p:attrName>ppt_h</p:attrName>
                                        </p:attrNameLst>
                                      </p:cBhvr>
                                      <p:tavLst>
                                        <p:tav tm="0">
                                          <p:val>
                                            <p:strVal val="#ppt_h"/>
                                          </p:val>
                                        </p:tav>
                                        <p:tav tm="100000">
                                          <p:val>
                                            <p:strVal val="#ppt_h"/>
                                          </p:val>
                                        </p:tav>
                                      </p:tavLst>
                                    </p:anim>
                                    <p:animEffect transition="in" filter="fade">
                                      <p:cBhvr>
                                        <p:cTn id="189" dur="3000"/>
                                        <p:tgtEl>
                                          <p:spTgt spid="56355"/>
                                        </p:tgtEl>
                                      </p:cBhvr>
                                    </p:animEffect>
                                  </p:childTnLst>
                                  <p:subTnLst>
                                    <p:audio>
                                      <p:cMediaNode>
                                        <p:cTn display="0" masterRel="sameClick">
                                          <p:stCondLst>
                                            <p:cond evt="begin" delay="0">
                                              <p:tn val="185"/>
                                            </p:cond>
                                          </p:stCondLst>
                                          <p:endCondLst>
                                            <p:cond evt="onStopAudio" delay="0">
                                              <p:tgtEl>
                                                <p:sldTgt/>
                                              </p:tgtEl>
                                            </p:cond>
                                          </p:endCondLst>
                                        </p:cTn>
                                        <p:tgtEl>
                                          <p:sndTgt r:embed="rId3" name="china_cymbal_gong2.wav"/>
                                        </p:tgtEl>
                                      </p:cMediaNode>
                                    </p:audio>
                                  </p:subTnLst>
                                </p:cTn>
                              </p:par>
                              <p:par>
                                <p:cTn id="190" presetID="10" presetClass="exit" presetSubtype="0" fill="hold" nodeType="withEffect">
                                  <p:stCondLst>
                                    <p:cond delay="0"/>
                                  </p:stCondLst>
                                  <p:childTnLst>
                                    <p:animEffect transition="out" filter="fade">
                                      <p:cBhvr>
                                        <p:cTn id="191" dur="500"/>
                                        <p:tgtEl>
                                          <p:spTgt spid="4"/>
                                        </p:tgtEl>
                                      </p:cBhvr>
                                    </p:animEffect>
                                    <p:set>
                                      <p:cBhvr>
                                        <p:cTn id="19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P spid="56327" grpId="0"/>
      <p:bldP spid="56328" grpId="0"/>
      <p:bldP spid="56329" grpId="0"/>
      <p:bldP spid="56330" grpId="0"/>
      <p:bldP spid="56331" grpId="0"/>
      <p:bldP spid="56332" grpId="0"/>
      <p:bldP spid="56333" grpId="0"/>
      <p:bldP spid="56334" grpId="0"/>
      <p:bldP spid="56335" grpId="0"/>
      <p:bldP spid="56336" grpId="0"/>
      <p:bldP spid="56337" grpId="0"/>
      <p:bldP spid="56338" grpId="0"/>
      <p:bldP spid="56339" grpId="0"/>
      <p:bldP spid="56340" grpId="0"/>
      <p:bldP spid="56341" grpId="0"/>
      <p:bldP spid="56342" grpId="0"/>
      <p:bldP spid="56343" grpId="0"/>
      <p:bldP spid="56344" grpId="0"/>
      <p:bldP spid="56345" grpId="0"/>
      <p:bldP spid="56346" grpId="0"/>
      <p:bldP spid="56347" grpId="0"/>
      <p:bldP spid="56348" grpId="0"/>
      <p:bldP spid="56349" grpId="0"/>
      <p:bldP spid="56350" grpId="0"/>
      <p:bldP spid="56351" grpId="0"/>
      <p:bldP spid="56352" grpId="0"/>
      <p:bldP spid="56353" grpId="0"/>
      <p:bldP spid="56354" grpId="0"/>
      <p:bldP spid="563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607191" y="901297"/>
            <a:ext cx="792088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b="1" dirty="0"/>
              <a:t>Question 5</a:t>
            </a:r>
          </a:p>
          <a:p>
            <a:endParaRPr lang="en-AU" sz="1400" b="1" dirty="0"/>
          </a:p>
          <a:p>
            <a:r>
              <a:rPr lang="en-AU" sz="3000" dirty="0"/>
              <a:t>In a stable there are only humans (all with two legs) and horses (all with four legs). In all, there are 16 heads and 52 feet. How many humans and how many horses are in the stable?</a:t>
            </a:r>
          </a:p>
          <a:p>
            <a:endParaRPr lang="en-AU" sz="3000" i="1" dirty="0">
              <a:solidFill>
                <a:srgbClr val="FF0000"/>
              </a:solidFill>
            </a:endParaRPr>
          </a:p>
          <a:p>
            <a:r>
              <a:rPr lang="en-AU" sz="3000" i="1" dirty="0">
                <a:solidFill>
                  <a:srgbClr val="FF0000"/>
                </a:solidFill>
              </a:rPr>
              <a:t>I will time10 seconds bonus and then </a:t>
            </a:r>
            <a:r>
              <a:rPr lang="en-AU" sz="3000" b="1" i="1" dirty="0">
                <a:solidFill>
                  <a:srgbClr val="FF0000"/>
                </a:solidFill>
              </a:rPr>
              <a:t>click to start the timer</a:t>
            </a:r>
            <a:r>
              <a:rPr lang="en-AU" sz="3000" i="1" dirty="0">
                <a:solidFill>
                  <a:srgbClr val="FF0000"/>
                </a:solidFill>
              </a:rPr>
              <a:t>. You will have 20 seconds to answer after the timer starts. Start </a:t>
            </a:r>
            <a:r>
              <a:rPr lang="en-AU" sz="3000" b="1" i="1" dirty="0">
                <a:solidFill>
                  <a:srgbClr val="FF0000"/>
                </a:solidFill>
              </a:rPr>
              <a:t>now</a:t>
            </a:r>
            <a:r>
              <a:rPr lang="en-AU" sz="3000" i="1" dirty="0">
                <a:solidFill>
                  <a:srgbClr val="FF0000"/>
                </a:solidFill>
              </a:rPr>
              <a:t>..</a:t>
            </a:r>
            <a:endParaRPr lang="en-US" sz="3000" i="1" dirty="0">
              <a:solidFill>
                <a:srgbClr val="FF0000"/>
              </a:solidFill>
            </a:endParaRPr>
          </a:p>
        </p:txBody>
      </p:sp>
      <p:sp>
        <p:nvSpPr>
          <p:cNvPr id="82948" name="Rectangle 4"/>
          <p:cNvSpPr>
            <a:spLocks noChangeArrowheads="1"/>
          </p:cNvSpPr>
          <p:nvPr/>
        </p:nvSpPr>
        <p:spPr bwMode="auto">
          <a:xfrm>
            <a:off x="718096" y="2516666"/>
            <a:ext cx="734481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US" sz="3200" dirty="0"/>
              <a:t>Click to see the fifth question and click again to start the timer. You will have </a:t>
            </a:r>
            <a:r>
              <a:rPr lang="en-US" sz="3200" b="1" i="1" dirty="0">
                <a:solidFill>
                  <a:srgbClr val="990000"/>
                </a:solidFill>
              </a:rPr>
              <a:t>bonus time </a:t>
            </a:r>
            <a:r>
              <a:rPr lang="en-US" sz="3200" dirty="0"/>
              <a:t>to discuss your response and then </a:t>
            </a:r>
            <a:r>
              <a:rPr lang="en-AU" sz="3200" b="1" i="1" dirty="0">
                <a:solidFill>
                  <a:srgbClr val="990000"/>
                </a:solidFill>
              </a:rPr>
              <a:t>20 seconds </a:t>
            </a:r>
            <a:r>
              <a:rPr lang="en-AU" sz="3200" i="1" dirty="0">
                <a:solidFill>
                  <a:srgbClr val="990000"/>
                </a:solidFill>
              </a:rPr>
              <a:t>to complete your answer…</a:t>
            </a:r>
          </a:p>
        </p:txBody>
      </p:sp>
      <p:sp>
        <p:nvSpPr>
          <p:cNvPr id="82949" name="Text Box 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20</a:t>
            </a:r>
          </a:p>
        </p:txBody>
      </p:sp>
      <p:sp>
        <p:nvSpPr>
          <p:cNvPr id="82950" name="Text Box 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19</a:t>
            </a:r>
          </a:p>
        </p:txBody>
      </p:sp>
      <p:sp>
        <p:nvSpPr>
          <p:cNvPr id="82951" name="Text Box 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18</a:t>
            </a:r>
          </a:p>
        </p:txBody>
      </p:sp>
      <p:sp>
        <p:nvSpPr>
          <p:cNvPr id="82952" name="Text Box 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17</a:t>
            </a:r>
          </a:p>
        </p:txBody>
      </p:sp>
      <p:sp>
        <p:nvSpPr>
          <p:cNvPr id="82953" name="Text Box 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16</a:t>
            </a:r>
          </a:p>
        </p:txBody>
      </p:sp>
      <p:sp>
        <p:nvSpPr>
          <p:cNvPr id="82954" name="Text Box 1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82955" name="Text Box 1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82956" name="Text Box 1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13</a:t>
            </a:r>
          </a:p>
        </p:txBody>
      </p:sp>
      <p:sp>
        <p:nvSpPr>
          <p:cNvPr id="82957" name="Text Box 1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82958" name="Text Box 1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11</a:t>
            </a:r>
          </a:p>
        </p:txBody>
      </p:sp>
      <p:sp>
        <p:nvSpPr>
          <p:cNvPr id="82959" name="Text Box 15"/>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82960" name="Text Box 16"/>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82961" name="Text Box 17"/>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82962" name="Text Box 18"/>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82963" name="Text Box 19"/>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82964" name="Text Box 20"/>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82965" name="Text Box 21"/>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4</a:t>
            </a:r>
          </a:p>
        </p:txBody>
      </p:sp>
      <p:sp>
        <p:nvSpPr>
          <p:cNvPr id="82966" name="Text Box 22"/>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82967" name="Text Box 23"/>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82968" name="Text Box 24"/>
          <p:cNvSpPr txBox="1">
            <a:spLocks noChangeArrowheads="1"/>
          </p:cNvSpPr>
          <p:nvPr/>
        </p:nvSpPr>
        <p:spPr bwMode="auto">
          <a:xfrm>
            <a:off x="5940425" y="537368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82969" name="Text Box 25"/>
          <p:cNvSpPr txBox="1">
            <a:spLocks noChangeArrowheads="1"/>
          </p:cNvSpPr>
          <p:nvPr/>
        </p:nvSpPr>
        <p:spPr bwMode="auto">
          <a:xfrm>
            <a:off x="1165619" y="2543059"/>
            <a:ext cx="68040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27" name="Text Box 4"/>
          <p:cNvSpPr txBox="1">
            <a:spLocks noChangeArrowheads="1"/>
          </p:cNvSpPr>
          <p:nvPr/>
        </p:nvSpPr>
        <p:spPr bwMode="auto">
          <a:xfrm>
            <a:off x="787187" y="254966"/>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294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2949"/>
                                        </p:tgtEl>
                                        <p:attrNameLst>
                                          <p:attrName>style.visibility</p:attrName>
                                        </p:attrNameLst>
                                      </p:cBhvr>
                                      <p:to>
                                        <p:strVal val="visible"/>
                                      </p:to>
                                    </p:set>
                                    <p:anim calcmode="lin" valueType="num">
                                      <p:cBhvr>
                                        <p:cTn id="14" dur="1000" fill="hold"/>
                                        <p:tgtEl>
                                          <p:spTgt spid="82949"/>
                                        </p:tgtEl>
                                        <p:attrNameLst>
                                          <p:attrName>ppt_w</p:attrName>
                                        </p:attrNameLst>
                                      </p:cBhvr>
                                      <p:tavLst>
                                        <p:tav tm="0">
                                          <p:val>
                                            <p:strVal val="#ppt_w*0.70"/>
                                          </p:val>
                                        </p:tav>
                                        <p:tav tm="100000">
                                          <p:val>
                                            <p:strVal val="#ppt_w"/>
                                          </p:val>
                                        </p:tav>
                                      </p:tavLst>
                                    </p:anim>
                                    <p:anim calcmode="lin" valueType="num">
                                      <p:cBhvr>
                                        <p:cTn id="15" dur="1000" fill="hold"/>
                                        <p:tgtEl>
                                          <p:spTgt spid="82949"/>
                                        </p:tgtEl>
                                        <p:attrNameLst>
                                          <p:attrName>ppt_h</p:attrName>
                                        </p:attrNameLst>
                                      </p:cBhvr>
                                      <p:tavLst>
                                        <p:tav tm="0">
                                          <p:val>
                                            <p:strVal val="#ppt_h"/>
                                          </p:val>
                                        </p:tav>
                                        <p:tav tm="100000">
                                          <p:val>
                                            <p:strVal val="#ppt_h"/>
                                          </p:val>
                                        </p:tav>
                                      </p:tavLst>
                                    </p:anim>
                                    <p:animEffect transition="in" filter="fade">
                                      <p:cBhvr>
                                        <p:cTn id="16" dur="1000"/>
                                        <p:tgtEl>
                                          <p:spTgt spid="82949"/>
                                        </p:tgtEl>
                                      </p:cBhvr>
                                    </p:animEffect>
                                  </p:childTnLst>
                                  <p:subTnLst>
                                    <p:set>
                                      <p:cBhvr override="childStyle">
                                        <p:cTn dur="1" fill="hold" display="0" masterRel="sameClick" afterEffect="1">
                                          <p:stCondLst>
                                            <p:cond evt="end" delay="0">
                                              <p:tn val="12"/>
                                            </p:cond>
                                          </p:stCondLst>
                                        </p:cTn>
                                        <p:tgtEl>
                                          <p:spTgt spid="82949"/>
                                        </p:tgtEl>
                                        <p:attrNameLst>
                                          <p:attrName>style.visibility</p:attrName>
                                        </p:attrNameLst>
                                      </p:cBhvr>
                                      <p:to>
                                        <p:strVal val="hidden"/>
                                      </p:to>
                                    </p:set>
                                    <p:audio>
                                      <p:cMediaNode>
                                        <p:cTn display="0" masterRel="sameClick">
                                          <p:stCondLst>
                                            <p:cond evt="begin" delay="0">
                                              <p:tn val="12"/>
                                            </p:cond>
                                          </p:stCondLst>
                                          <p:endCondLst>
                                            <p:cond evt="onStopAudio" delay="0">
                                              <p:tgtEl>
                                                <p:sldTgt/>
                                              </p:tgtEl>
                                            </p:cond>
                                          </p:endCondLst>
                                        </p:cTn>
                                        <p:tgtEl>
                                          <p:sndTgt r:embed="rId2" name="Large_clock_tick.wav"/>
                                        </p:tgtEl>
                                      </p:cMediaNode>
                                    </p:audio>
                                  </p:subTnLst>
                                </p:cTn>
                              </p:par>
                            </p:childTnLst>
                          </p:cTn>
                        </p:par>
                        <p:par>
                          <p:cTn id="17" fill="hold">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82950"/>
                                        </p:tgtEl>
                                        <p:attrNameLst>
                                          <p:attrName>style.visibility</p:attrName>
                                        </p:attrNameLst>
                                      </p:cBhvr>
                                      <p:to>
                                        <p:strVal val="visible"/>
                                      </p:to>
                                    </p:set>
                                    <p:anim calcmode="lin" valueType="num">
                                      <p:cBhvr>
                                        <p:cTn id="20" dur="1000" fill="hold"/>
                                        <p:tgtEl>
                                          <p:spTgt spid="82950"/>
                                        </p:tgtEl>
                                        <p:attrNameLst>
                                          <p:attrName>ppt_w</p:attrName>
                                        </p:attrNameLst>
                                      </p:cBhvr>
                                      <p:tavLst>
                                        <p:tav tm="0">
                                          <p:val>
                                            <p:strVal val="#ppt_w*0.70"/>
                                          </p:val>
                                        </p:tav>
                                        <p:tav tm="100000">
                                          <p:val>
                                            <p:strVal val="#ppt_w"/>
                                          </p:val>
                                        </p:tav>
                                      </p:tavLst>
                                    </p:anim>
                                    <p:anim calcmode="lin" valueType="num">
                                      <p:cBhvr>
                                        <p:cTn id="21" dur="1000" fill="hold"/>
                                        <p:tgtEl>
                                          <p:spTgt spid="82950"/>
                                        </p:tgtEl>
                                        <p:attrNameLst>
                                          <p:attrName>ppt_h</p:attrName>
                                        </p:attrNameLst>
                                      </p:cBhvr>
                                      <p:tavLst>
                                        <p:tav tm="0">
                                          <p:val>
                                            <p:strVal val="#ppt_h"/>
                                          </p:val>
                                        </p:tav>
                                        <p:tav tm="100000">
                                          <p:val>
                                            <p:strVal val="#ppt_h"/>
                                          </p:val>
                                        </p:tav>
                                      </p:tavLst>
                                    </p:anim>
                                    <p:animEffect transition="in" filter="fade">
                                      <p:cBhvr>
                                        <p:cTn id="22" dur="1000"/>
                                        <p:tgtEl>
                                          <p:spTgt spid="82950"/>
                                        </p:tgtEl>
                                      </p:cBhvr>
                                    </p:animEffect>
                                  </p:childTnLst>
                                  <p:subTnLst>
                                    <p:set>
                                      <p:cBhvr override="childStyle">
                                        <p:cTn dur="1" fill="hold" display="0" masterRel="sameClick" afterEffect="1">
                                          <p:stCondLst>
                                            <p:cond evt="end" delay="0">
                                              <p:tn val="18"/>
                                            </p:cond>
                                          </p:stCondLst>
                                        </p:cTn>
                                        <p:tgtEl>
                                          <p:spTgt spid="82950"/>
                                        </p:tgtEl>
                                        <p:attrNameLst>
                                          <p:attrName>style.visibility</p:attrName>
                                        </p:attrNameLst>
                                      </p:cBhvr>
                                      <p:to>
                                        <p:strVal val="hidden"/>
                                      </p:to>
                                    </p:set>
                                    <p:audio>
                                      <p:cMediaNode>
                                        <p:cTn display="0" masterRel="sameClick">
                                          <p:stCondLst>
                                            <p:cond evt="begin" delay="0">
                                              <p:tn val="18"/>
                                            </p:cond>
                                          </p:stCondLst>
                                          <p:endCondLst>
                                            <p:cond evt="onStopAudio" delay="0">
                                              <p:tgtEl>
                                                <p:sldTgt/>
                                              </p:tgtEl>
                                            </p:cond>
                                          </p:endCondLst>
                                        </p:cTn>
                                        <p:tgtEl>
                                          <p:sndTgt r:embed="rId2" name="Large_clock_tick.wav"/>
                                        </p:tgtEl>
                                      </p:cMediaNode>
                                    </p:audio>
                                  </p:subTnLst>
                                </p:cTn>
                              </p:par>
                            </p:childTnLst>
                          </p:cTn>
                        </p:par>
                        <p:par>
                          <p:cTn id="23" fill="hold">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82951"/>
                                        </p:tgtEl>
                                        <p:attrNameLst>
                                          <p:attrName>style.visibility</p:attrName>
                                        </p:attrNameLst>
                                      </p:cBhvr>
                                      <p:to>
                                        <p:strVal val="visible"/>
                                      </p:to>
                                    </p:set>
                                    <p:anim calcmode="lin" valueType="num">
                                      <p:cBhvr>
                                        <p:cTn id="26" dur="1000" fill="hold"/>
                                        <p:tgtEl>
                                          <p:spTgt spid="82951"/>
                                        </p:tgtEl>
                                        <p:attrNameLst>
                                          <p:attrName>ppt_w</p:attrName>
                                        </p:attrNameLst>
                                      </p:cBhvr>
                                      <p:tavLst>
                                        <p:tav tm="0">
                                          <p:val>
                                            <p:strVal val="#ppt_w*0.70"/>
                                          </p:val>
                                        </p:tav>
                                        <p:tav tm="100000">
                                          <p:val>
                                            <p:strVal val="#ppt_w"/>
                                          </p:val>
                                        </p:tav>
                                      </p:tavLst>
                                    </p:anim>
                                    <p:anim calcmode="lin" valueType="num">
                                      <p:cBhvr>
                                        <p:cTn id="27" dur="1000" fill="hold"/>
                                        <p:tgtEl>
                                          <p:spTgt spid="82951"/>
                                        </p:tgtEl>
                                        <p:attrNameLst>
                                          <p:attrName>ppt_h</p:attrName>
                                        </p:attrNameLst>
                                      </p:cBhvr>
                                      <p:tavLst>
                                        <p:tav tm="0">
                                          <p:val>
                                            <p:strVal val="#ppt_h"/>
                                          </p:val>
                                        </p:tav>
                                        <p:tav tm="100000">
                                          <p:val>
                                            <p:strVal val="#ppt_h"/>
                                          </p:val>
                                        </p:tav>
                                      </p:tavLst>
                                    </p:anim>
                                    <p:animEffect transition="in" filter="fade">
                                      <p:cBhvr>
                                        <p:cTn id="28" dur="1000"/>
                                        <p:tgtEl>
                                          <p:spTgt spid="82951"/>
                                        </p:tgtEl>
                                      </p:cBhvr>
                                    </p:animEffect>
                                  </p:childTnLst>
                                  <p:subTnLst>
                                    <p:set>
                                      <p:cBhvr override="childStyle">
                                        <p:cTn dur="1" fill="hold" display="0" masterRel="sameClick" afterEffect="1">
                                          <p:stCondLst>
                                            <p:cond evt="end" delay="0">
                                              <p:tn val="24"/>
                                            </p:cond>
                                          </p:stCondLst>
                                        </p:cTn>
                                        <p:tgtEl>
                                          <p:spTgt spid="82951"/>
                                        </p:tgtEl>
                                        <p:attrNameLst>
                                          <p:attrName>style.visibility</p:attrName>
                                        </p:attrNameLst>
                                      </p:cBhvr>
                                      <p:to>
                                        <p:strVal val="hidden"/>
                                      </p:to>
                                    </p:set>
                                    <p:audio>
                                      <p:cMediaNode>
                                        <p:cTn display="0" masterRel="sameClick">
                                          <p:stCondLst>
                                            <p:cond evt="begin" delay="0">
                                              <p:tn val="24"/>
                                            </p:cond>
                                          </p:stCondLst>
                                          <p:endCondLst>
                                            <p:cond evt="onStopAudio" delay="0">
                                              <p:tgtEl>
                                                <p:sldTgt/>
                                              </p:tgtEl>
                                            </p:cond>
                                          </p:endCondLst>
                                        </p:cTn>
                                        <p:tgtEl>
                                          <p:sndTgt r:embed="rId2" name="Large_clock_tick.wav"/>
                                        </p:tgtEl>
                                      </p:cMediaNode>
                                    </p:audio>
                                  </p:subTnLst>
                                </p:cTn>
                              </p:par>
                            </p:childTnLst>
                          </p:cTn>
                        </p:par>
                        <p:par>
                          <p:cTn id="29" fill="hold">
                            <p:stCondLst>
                              <p:cond delay="3000"/>
                            </p:stCondLst>
                            <p:childTnLst>
                              <p:par>
                                <p:cTn id="30" presetID="55" presetClass="entr" presetSubtype="0" fill="hold" grpId="0" nodeType="afterEffect">
                                  <p:stCondLst>
                                    <p:cond delay="0"/>
                                  </p:stCondLst>
                                  <p:childTnLst>
                                    <p:set>
                                      <p:cBhvr>
                                        <p:cTn id="31" dur="1" fill="hold">
                                          <p:stCondLst>
                                            <p:cond delay="0"/>
                                          </p:stCondLst>
                                        </p:cTn>
                                        <p:tgtEl>
                                          <p:spTgt spid="82952"/>
                                        </p:tgtEl>
                                        <p:attrNameLst>
                                          <p:attrName>style.visibility</p:attrName>
                                        </p:attrNameLst>
                                      </p:cBhvr>
                                      <p:to>
                                        <p:strVal val="visible"/>
                                      </p:to>
                                    </p:set>
                                    <p:anim calcmode="lin" valueType="num">
                                      <p:cBhvr>
                                        <p:cTn id="32" dur="1000" fill="hold"/>
                                        <p:tgtEl>
                                          <p:spTgt spid="82952"/>
                                        </p:tgtEl>
                                        <p:attrNameLst>
                                          <p:attrName>ppt_w</p:attrName>
                                        </p:attrNameLst>
                                      </p:cBhvr>
                                      <p:tavLst>
                                        <p:tav tm="0">
                                          <p:val>
                                            <p:strVal val="#ppt_w*0.70"/>
                                          </p:val>
                                        </p:tav>
                                        <p:tav tm="100000">
                                          <p:val>
                                            <p:strVal val="#ppt_w"/>
                                          </p:val>
                                        </p:tav>
                                      </p:tavLst>
                                    </p:anim>
                                    <p:anim calcmode="lin" valueType="num">
                                      <p:cBhvr>
                                        <p:cTn id="33" dur="1000" fill="hold"/>
                                        <p:tgtEl>
                                          <p:spTgt spid="82952"/>
                                        </p:tgtEl>
                                        <p:attrNameLst>
                                          <p:attrName>ppt_h</p:attrName>
                                        </p:attrNameLst>
                                      </p:cBhvr>
                                      <p:tavLst>
                                        <p:tav tm="0">
                                          <p:val>
                                            <p:strVal val="#ppt_h"/>
                                          </p:val>
                                        </p:tav>
                                        <p:tav tm="100000">
                                          <p:val>
                                            <p:strVal val="#ppt_h"/>
                                          </p:val>
                                        </p:tav>
                                      </p:tavLst>
                                    </p:anim>
                                    <p:animEffect transition="in" filter="fade">
                                      <p:cBhvr>
                                        <p:cTn id="34" dur="1000"/>
                                        <p:tgtEl>
                                          <p:spTgt spid="82952"/>
                                        </p:tgtEl>
                                      </p:cBhvr>
                                    </p:animEffect>
                                  </p:childTnLst>
                                  <p:subTnLst>
                                    <p:set>
                                      <p:cBhvr override="childStyle">
                                        <p:cTn dur="1" fill="hold" display="0" masterRel="sameClick" afterEffect="1">
                                          <p:stCondLst>
                                            <p:cond evt="end" delay="0">
                                              <p:tn val="30"/>
                                            </p:cond>
                                          </p:stCondLst>
                                        </p:cTn>
                                        <p:tgtEl>
                                          <p:spTgt spid="82952"/>
                                        </p:tgtEl>
                                        <p:attrNameLst>
                                          <p:attrName>style.visibility</p:attrName>
                                        </p:attrNameLst>
                                      </p:cBhvr>
                                      <p:to>
                                        <p:strVal val="hidden"/>
                                      </p:to>
                                    </p:set>
                                    <p:audio>
                                      <p:cMediaNode vol="10000">
                                        <p:cTn display="0" masterRel="sameClick">
                                          <p:stCondLst>
                                            <p:cond evt="begin" delay="0">
                                              <p:tn val="30"/>
                                            </p:cond>
                                          </p:stCondLst>
                                          <p:endCondLst>
                                            <p:cond evt="onStopAudio" delay="0">
                                              <p:tgtEl>
                                                <p:sldTgt/>
                                              </p:tgtEl>
                                            </p:cond>
                                          </p:endCondLst>
                                        </p:cTn>
                                        <p:tgtEl>
                                          <p:sndTgt r:embed="rId2" name="Large_clock_tick.wav"/>
                                        </p:tgtEl>
                                      </p:cMediaNode>
                                    </p:audio>
                                  </p:subTnLst>
                                </p:cTn>
                              </p:par>
                            </p:childTnLst>
                          </p:cTn>
                        </p:par>
                        <p:par>
                          <p:cTn id="35" fill="hold">
                            <p:stCondLst>
                              <p:cond delay="4000"/>
                            </p:stCondLst>
                            <p:childTnLst>
                              <p:par>
                                <p:cTn id="36" presetID="55" presetClass="entr" presetSubtype="0" fill="hold" grpId="0" nodeType="afterEffect">
                                  <p:stCondLst>
                                    <p:cond delay="0"/>
                                  </p:stCondLst>
                                  <p:childTnLst>
                                    <p:set>
                                      <p:cBhvr>
                                        <p:cTn id="37" dur="1" fill="hold">
                                          <p:stCondLst>
                                            <p:cond delay="0"/>
                                          </p:stCondLst>
                                        </p:cTn>
                                        <p:tgtEl>
                                          <p:spTgt spid="82953"/>
                                        </p:tgtEl>
                                        <p:attrNameLst>
                                          <p:attrName>style.visibility</p:attrName>
                                        </p:attrNameLst>
                                      </p:cBhvr>
                                      <p:to>
                                        <p:strVal val="visible"/>
                                      </p:to>
                                    </p:set>
                                    <p:anim calcmode="lin" valueType="num">
                                      <p:cBhvr>
                                        <p:cTn id="38" dur="1000" fill="hold"/>
                                        <p:tgtEl>
                                          <p:spTgt spid="82953"/>
                                        </p:tgtEl>
                                        <p:attrNameLst>
                                          <p:attrName>ppt_w</p:attrName>
                                        </p:attrNameLst>
                                      </p:cBhvr>
                                      <p:tavLst>
                                        <p:tav tm="0">
                                          <p:val>
                                            <p:strVal val="#ppt_w*0.70"/>
                                          </p:val>
                                        </p:tav>
                                        <p:tav tm="100000">
                                          <p:val>
                                            <p:strVal val="#ppt_w"/>
                                          </p:val>
                                        </p:tav>
                                      </p:tavLst>
                                    </p:anim>
                                    <p:anim calcmode="lin" valueType="num">
                                      <p:cBhvr>
                                        <p:cTn id="39" dur="1000" fill="hold"/>
                                        <p:tgtEl>
                                          <p:spTgt spid="82953"/>
                                        </p:tgtEl>
                                        <p:attrNameLst>
                                          <p:attrName>ppt_h</p:attrName>
                                        </p:attrNameLst>
                                      </p:cBhvr>
                                      <p:tavLst>
                                        <p:tav tm="0">
                                          <p:val>
                                            <p:strVal val="#ppt_h"/>
                                          </p:val>
                                        </p:tav>
                                        <p:tav tm="100000">
                                          <p:val>
                                            <p:strVal val="#ppt_h"/>
                                          </p:val>
                                        </p:tav>
                                      </p:tavLst>
                                    </p:anim>
                                    <p:animEffect transition="in" filter="fade">
                                      <p:cBhvr>
                                        <p:cTn id="40" dur="1000"/>
                                        <p:tgtEl>
                                          <p:spTgt spid="82953"/>
                                        </p:tgtEl>
                                      </p:cBhvr>
                                    </p:animEffect>
                                  </p:childTnLst>
                                  <p:subTnLst>
                                    <p:set>
                                      <p:cBhvr override="childStyle">
                                        <p:cTn dur="1" fill="hold" display="0" masterRel="sameClick" afterEffect="1">
                                          <p:stCondLst>
                                            <p:cond evt="end" delay="0">
                                              <p:tn val="36"/>
                                            </p:cond>
                                          </p:stCondLst>
                                        </p:cTn>
                                        <p:tgtEl>
                                          <p:spTgt spid="82953"/>
                                        </p:tgtEl>
                                        <p:attrNameLst>
                                          <p:attrName>style.visibility</p:attrName>
                                        </p:attrNameLst>
                                      </p:cBhvr>
                                      <p:to>
                                        <p:strVal val="hidden"/>
                                      </p:to>
                                    </p:set>
                                    <p:audio>
                                      <p:cMediaNode>
                                        <p:cTn display="0" masterRel="sameClick">
                                          <p:stCondLst>
                                            <p:cond evt="begin" delay="0">
                                              <p:tn val="36"/>
                                            </p:cond>
                                          </p:stCondLst>
                                          <p:endCondLst>
                                            <p:cond evt="onStopAudio" delay="0">
                                              <p:tgtEl>
                                                <p:sldTgt/>
                                              </p:tgtEl>
                                            </p:cond>
                                          </p:endCondLst>
                                        </p:cTn>
                                        <p:tgtEl>
                                          <p:sndTgt r:embed="rId2" name="Large_clock_tick.wav"/>
                                        </p:tgtEl>
                                      </p:cMediaNode>
                                    </p:audio>
                                  </p:subTnLst>
                                </p:cTn>
                              </p:par>
                            </p:childTnLst>
                          </p:cTn>
                        </p:par>
                        <p:par>
                          <p:cTn id="41" fill="hold">
                            <p:stCondLst>
                              <p:cond delay="5000"/>
                            </p:stCondLst>
                            <p:childTnLst>
                              <p:par>
                                <p:cTn id="42" presetID="55" presetClass="entr" presetSubtype="0" fill="hold" grpId="0" nodeType="afterEffect">
                                  <p:stCondLst>
                                    <p:cond delay="0"/>
                                  </p:stCondLst>
                                  <p:childTnLst>
                                    <p:set>
                                      <p:cBhvr>
                                        <p:cTn id="43" dur="1" fill="hold">
                                          <p:stCondLst>
                                            <p:cond delay="0"/>
                                          </p:stCondLst>
                                        </p:cTn>
                                        <p:tgtEl>
                                          <p:spTgt spid="82954"/>
                                        </p:tgtEl>
                                        <p:attrNameLst>
                                          <p:attrName>style.visibility</p:attrName>
                                        </p:attrNameLst>
                                      </p:cBhvr>
                                      <p:to>
                                        <p:strVal val="visible"/>
                                      </p:to>
                                    </p:set>
                                    <p:anim calcmode="lin" valueType="num">
                                      <p:cBhvr>
                                        <p:cTn id="44" dur="1000" fill="hold"/>
                                        <p:tgtEl>
                                          <p:spTgt spid="82954"/>
                                        </p:tgtEl>
                                        <p:attrNameLst>
                                          <p:attrName>ppt_w</p:attrName>
                                        </p:attrNameLst>
                                      </p:cBhvr>
                                      <p:tavLst>
                                        <p:tav tm="0">
                                          <p:val>
                                            <p:strVal val="#ppt_w*0.70"/>
                                          </p:val>
                                        </p:tav>
                                        <p:tav tm="100000">
                                          <p:val>
                                            <p:strVal val="#ppt_w"/>
                                          </p:val>
                                        </p:tav>
                                      </p:tavLst>
                                    </p:anim>
                                    <p:anim calcmode="lin" valueType="num">
                                      <p:cBhvr>
                                        <p:cTn id="45" dur="1000" fill="hold"/>
                                        <p:tgtEl>
                                          <p:spTgt spid="82954"/>
                                        </p:tgtEl>
                                        <p:attrNameLst>
                                          <p:attrName>ppt_h</p:attrName>
                                        </p:attrNameLst>
                                      </p:cBhvr>
                                      <p:tavLst>
                                        <p:tav tm="0">
                                          <p:val>
                                            <p:strVal val="#ppt_h"/>
                                          </p:val>
                                        </p:tav>
                                        <p:tav tm="100000">
                                          <p:val>
                                            <p:strVal val="#ppt_h"/>
                                          </p:val>
                                        </p:tav>
                                      </p:tavLst>
                                    </p:anim>
                                    <p:animEffect transition="in" filter="fade">
                                      <p:cBhvr>
                                        <p:cTn id="46" dur="1000"/>
                                        <p:tgtEl>
                                          <p:spTgt spid="82954"/>
                                        </p:tgtEl>
                                      </p:cBhvr>
                                    </p:animEffect>
                                  </p:childTnLst>
                                  <p:subTnLst>
                                    <p:set>
                                      <p:cBhvr override="childStyle">
                                        <p:cTn dur="1" fill="hold" display="0" masterRel="sameClick" afterEffect="1">
                                          <p:stCondLst>
                                            <p:cond evt="end" delay="0">
                                              <p:tn val="42"/>
                                            </p:cond>
                                          </p:stCondLst>
                                        </p:cTn>
                                        <p:tgtEl>
                                          <p:spTgt spid="82954"/>
                                        </p:tgtEl>
                                        <p:attrNameLst>
                                          <p:attrName>style.visibility</p:attrName>
                                        </p:attrNameLst>
                                      </p:cBhvr>
                                      <p:to>
                                        <p:strVal val="hidden"/>
                                      </p:to>
                                    </p:set>
                                    <p:audio>
                                      <p:cMediaNode>
                                        <p:cTn display="0" masterRel="sameClick">
                                          <p:stCondLst>
                                            <p:cond evt="begin" delay="0">
                                              <p:tn val="42"/>
                                            </p:cond>
                                          </p:stCondLst>
                                          <p:endCondLst>
                                            <p:cond evt="onStopAudio" delay="0">
                                              <p:tgtEl>
                                                <p:sldTgt/>
                                              </p:tgtEl>
                                            </p:cond>
                                          </p:endCondLst>
                                        </p:cTn>
                                        <p:tgtEl>
                                          <p:sndTgt r:embed="rId2" name="Large_clock_tick.wav"/>
                                        </p:tgtEl>
                                      </p:cMediaNode>
                                    </p:audio>
                                  </p:subTnLst>
                                </p:cTn>
                              </p:par>
                            </p:childTnLst>
                          </p:cTn>
                        </p:par>
                        <p:par>
                          <p:cTn id="47" fill="hold">
                            <p:stCondLst>
                              <p:cond delay="6000"/>
                            </p:stCondLst>
                            <p:childTnLst>
                              <p:par>
                                <p:cTn id="48" presetID="55" presetClass="entr" presetSubtype="0" fill="hold" grpId="0" nodeType="afterEffect">
                                  <p:stCondLst>
                                    <p:cond delay="0"/>
                                  </p:stCondLst>
                                  <p:childTnLst>
                                    <p:set>
                                      <p:cBhvr>
                                        <p:cTn id="49" dur="1" fill="hold">
                                          <p:stCondLst>
                                            <p:cond delay="0"/>
                                          </p:stCondLst>
                                        </p:cTn>
                                        <p:tgtEl>
                                          <p:spTgt spid="82955"/>
                                        </p:tgtEl>
                                        <p:attrNameLst>
                                          <p:attrName>style.visibility</p:attrName>
                                        </p:attrNameLst>
                                      </p:cBhvr>
                                      <p:to>
                                        <p:strVal val="visible"/>
                                      </p:to>
                                    </p:set>
                                    <p:anim calcmode="lin" valueType="num">
                                      <p:cBhvr>
                                        <p:cTn id="50" dur="1000" fill="hold"/>
                                        <p:tgtEl>
                                          <p:spTgt spid="82955"/>
                                        </p:tgtEl>
                                        <p:attrNameLst>
                                          <p:attrName>ppt_w</p:attrName>
                                        </p:attrNameLst>
                                      </p:cBhvr>
                                      <p:tavLst>
                                        <p:tav tm="0">
                                          <p:val>
                                            <p:strVal val="#ppt_w*0.70"/>
                                          </p:val>
                                        </p:tav>
                                        <p:tav tm="100000">
                                          <p:val>
                                            <p:strVal val="#ppt_w"/>
                                          </p:val>
                                        </p:tav>
                                      </p:tavLst>
                                    </p:anim>
                                    <p:anim calcmode="lin" valueType="num">
                                      <p:cBhvr>
                                        <p:cTn id="51" dur="1000" fill="hold"/>
                                        <p:tgtEl>
                                          <p:spTgt spid="82955"/>
                                        </p:tgtEl>
                                        <p:attrNameLst>
                                          <p:attrName>ppt_h</p:attrName>
                                        </p:attrNameLst>
                                      </p:cBhvr>
                                      <p:tavLst>
                                        <p:tav tm="0">
                                          <p:val>
                                            <p:strVal val="#ppt_h"/>
                                          </p:val>
                                        </p:tav>
                                        <p:tav tm="100000">
                                          <p:val>
                                            <p:strVal val="#ppt_h"/>
                                          </p:val>
                                        </p:tav>
                                      </p:tavLst>
                                    </p:anim>
                                    <p:animEffect transition="in" filter="fade">
                                      <p:cBhvr>
                                        <p:cTn id="52" dur="1000"/>
                                        <p:tgtEl>
                                          <p:spTgt spid="82955"/>
                                        </p:tgtEl>
                                      </p:cBhvr>
                                    </p:animEffect>
                                  </p:childTnLst>
                                  <p:subTnLst>
                                    <p:set>
                                      <p:cBhvr override="childStyle">
                                        <p:cTn dur="1" fill="hold" display="0" masterRel="sameClick" afterEffect="1">
                                          <p:stCondLst>
                                            <p:cond evt="end" delay="0">
                                              <p:tn val="48"/>
                                            </p:cond>
                                          </p:stCondLst>
                                        </p:cTn>
                                        <p:tgtEl>
                                          <p:spTgt spid="82955"/>
                                        </p:tgtEl>
                                        <p:attrNameLst>
                                          <p:attrName>style.visibility</p:attrName>
                                        </p:attrNameLst>
                                      </p:cBhvr>
                                      <p:to>
                                        <p:strVal val="hidden"/>
                                      </p:to>
                                    </p:set>
                                    <p:audio>
                                      <p:cMediaNode>
                                        <p:cTn display="0" masterRel="sameClick">
                                          <p:stCondLst>
                                            <p:cond evt="begin" delay="0">
                                              <p:tn val="48"/>
                                            </p:cond>
                                          </p:stCondLst>
                                          <p:endCondLst>
                                            <p:cond evt="onStopAudio" delay="0">
                                              <p:tgtEl>
                                                <p:sldTgt/>
                                              </p:tgtEl>
                                            </p:cond>
                                          </p:endCondLst>
                                        </p:cTn>
                                        <p:tgtEl>
                                          <p:sndTgt r:embed="rId2" name="Large_clock_tick.wav"/>
                                        </p:tgtEl>
                                      </p:cMediaNode>
                                    </p:audio>
                                  </p:subTnLst>
                                </p:cTn>
                              </p:par>
                            </p:childTnLst>
                          </p:cTn>
                        </p:par>
                        <p:par>
                          <p:cTn id="53" fill="hold">
                            <p:stCondLst>
                              <p:cond delay="7000"/>
                            </p:stCondLst>
                            <p:childTnLst>
                              <p:par>
                                <p:cTn id="54" presetID="55" presetClass="entr" presetSubtype="0" fill="hold" grpId="0" nodeType="afterEffect">
                                  <p:stCondLst>
                                    <p:cond delay="0"/>
                                  </p:stCondLst>
                                  <p:childTnLst>
                                    <p:set>
                                      <p:cBhvr>
                                        <p:cTn id="55" dur="1" fill="hold">
                                          <p:stCondLst>
                                            <p:cond delay="0"/>
                                          </p:stCondLst>
                                        </p:cTn>
                                        <p:tgtEl>
                                          <p:spTgt spid="82956"/>
                                        </p:tgtEl>
                                        <p:attrNameLst>
                                          <p:attrName>style.visibility</p:attrName>
                                        </p:attrNameLst>
                                      </p:cBhvr>
                                      <p:to>
                                        <p:strVal val="visible"/>
                                      </p:to>
                                    </p:set>
                                    <p:anim calcmode="lin" valueType="num">
                                      <p:cBhvr>
                                        <p:cTn id="56" dur="1000" fill="hold"/>
                                        <p:tgtEl>
                                          <p:spTgt spid="82956"/>
                                        </p:tgtEl>
                                        <p:attrNameLst>
                                          <p:attrName>ppt_w</p:attrName>
                                        </p:attrNameLst>
                                      </p:cBhvr>
                                      <p:tavLst>
                                        <p:tav tm="0">
                                          <p:val>
                                            <p:strVal val="#ppt_w*0.70"/>
                                          </p:val>
                                        </p:tav>
                                        <p:tav tm="100000">
                                          <p:val>
                                            <p:strVal val="#ppt_w"/>
                                          </p:val>
                                        </p:tav>
                                      </p:tavLst>
                                    </p:anim>
                                    <p:anim calcmode="lin" valueType="num">
                                      <p:cBhvr>
                                        <p:cTn id="57" dur="1000" fill="hold"/>
                                        <p:tgtEl>
                                          <p:spTgt spid="82956"/>
                                        </p:tgtEl>
                                        <p:attrNameLst>
                                          <p:attrName>ppt_h</p:attrName>
                                        </p:attrNameLst>
                                      </p:cBhvr>
                                      <p:tavLst>
                                        <p:tav tm="0">
                                          <p:val>
                                            <p:strVal val="#ppt_h"/>
                                          </p:val>
                                        </p:tav>
                                        <p:tav tm="100000">
                                          <p:val>
                                            <p:strVal val="#ppt_h"/>
                                          </p:val>
                                        </p:tav>
                                      </p:tavLst>
                                    </p:anim>
                                    <p:animEffect transition="in" filter="fade">
                                      <p:cBhvr>
                                        <p:cTn id="58" dur="1000"/>
                                        <p:tgtEl>
                                          <p:spTgt spid="82956"/>
                                        </p:tgtEl>
                                      </p:cBhvr>
                                    </p:animEffect>
                                  </p:childTnLst>
                                  <p:subTnLst>
                                    <p:set>
                                      <p:cBhvr override="childStyle">
                                        <p:cTn dur="1" fill="hold" display="0" masterRel="sameClick" afterEffect="1">
                                          <p:stCondLst>
                                            <p:cond evt="end" delay="0">
                                              <p:tn val="54"/>
                                            </p:cond>
                                          </p:stCondLst>
                                        </p:cTn>
                                        <p:tgtEl>
                                          <p:spTgt spid="82956"/>
                                        </p:tgtEl>
                                        <p:attrNameLst>
                                          <p:attrName>style.visibility</p:attrName>
                                        </p:attrNameLst>
                                      </p:cBhvr>
                                      <p:to>
                                        <p:strVal val="hidden"/>
                                      </p:to>
                                    </p:set>
                                    <p:audio>
                                      <p:cMediaNode>
                                        <p:cTn display="0" masterRel="sameClick">
                                          <p:stCondLst>
                                            <p:cond evt="begin" delay="0">
                                              <p:tn val="54"/>
                                            </p:cond>
                                          </p:stCondLst>
                                          <p:endCondLst>
                                            <p:cond evt="onStopAudio" delay="0">
                                              <p:tgtEl>
                                                <p:sldTgt/>
                                              </p:tgtEl>
                                            </p:cond>
                                          </p:endCondLst>
                                        </p:cTn>
                                        <p:tgtEl>
                                          <p:sndTgt r:embed="rId2" name="Large_clock_tick.wav"/>
                                        </p:tgtEl>
                                      </p:cMediaNode>
                                    </p:audio>
                                  </p:subTnLst>
                                </p:cTn>
                              </p:par>
                            </p:childTnLst>
                          </p:cTn>
                        </p:par>
                        <p:par>
                          <p:cTn id="59" fill="hold">
                            <p:stCondLst>
                              <p:cond delay="8000"/>
                            </p:stCondLst>
                            <p:childTnLst>
                              <p:par>
                                <p:cTn id="60" presetID="55" presetClass="entr" presetSubtype="0" fill="hold" grpId="0" nodeType="afterEffect">
                                  <p:stCondLst>
                                    <p:cond delay="0"/>
                                  </p:stCondLst>
                                  <p:childTnLst>
                                    <p:set>
                                      <p:cBhvr>
                                        <p:cTn id="61" dur="1" fill="hold">
                                          <p:stCondLst>
                                            <p:cond delay="0"/>
                                          </p:stCondLst>
                                        </p:cTn>
                                        <p:tgtEl>
                                          <p:spTgt spid="82957"/>
                                        </p:tgtEl>
                                        <p:attrNameLst>
                                          <p:attrName>style.visibility</p:attrName>
                                        </p:attrNameLst>
                                      </p:cBhvr>
                                      <p:to>
                                        <p:strVal val="visible"/>
                                      </p:to>
                                    </p:set>
                                    <p:anim calcmode="lin" valueType="num">
                                      <p:cBhvr>
                                        <p:cTn id="62" dur="1000" fill="hold"/>
                                        <p:tgtEl>
                                          <p:spTgt spid="82957"/>
                                        </p:tgtEl>
                                        <p:attrNameLst>
                                          <p:attrName>ppt_w</p:attrName>
                                        </p:attrNameLst>
                                      </p:cBhvr>
                                      <p:tavLst>
                                        <p:tav tm="0">
                                          <p:val>
                                            <p:strVal val="#ppt_w*0.70"/>
                                          </p:val>
                                        </p:tav>
                                        <p:tav tm="100000">
                                          <p:val>
                                            <p:strVal val="#ppt_w"/>
                                          </p:val>
                                        </p:tav>
                                      </p:tavLst>
                                    </p:anim>
                                    <p:anim calcmode="lin" valueType="num">
                                      <p:cBhvr>
                                        <p:cTn id="63" dur="1000" fill="hold"/>
                                        <p:tgtEl>
                                          <p:spTgt spid="82957"/>
                                        </p:tgtEl>
                                        <p:attrNameLst>
                                          <p:attrName>ppt_h</p:attrName>
                                        </p:attrNameLst>
                                      </p:cBhvr>
                                      <p:tavLst>
                                        <p:tav tm="0">
                                          <p:val>
                                            <p:strVal val="#ppt_h"/>
                                          </p:val>
                                        </p:tav>
                                        <p:tav tm="100000">
                                          <p:val>
                                            <p:strVal val="#ppt_h"/>
                                          </p:val>
                                        </p:tav>
                                      </p:tavLst>
                                    </p:anim>
                                    <p:animEffect transition="in" filter="fade">
                                      <p:cBhvr>
                                        <p:cTn id="64" dur="1000"/>
                                        <p:tgtEl>
                                          <p:spTgt spid="82957"/>
                                        </p:tgtEl>
                                      </p:cBhvr>
                                    </p:animEffect>
                                  </p:childTnLst>
                                  <p:subTnLst>
                                    <p:set>
                                      <p:cBhvr override="childStyle">
                                        <p:cTn dur="1" fill="hold" display="0" masterRel="sameClick" afterEffect="1">
                                          <p:stCondLst>
                                            <p:cond evt="end" delay="0">
                                              <p:tn val="60"/>
                                            </p:cond>
                                          </p:stCondLst>
                                        </p:cTn>
                                        <p:tgtEl>
                                          <p:spTgt spid="82957"/>
                                        </p:tgtEl>
                                        <p:attrNameLst>
                                          <p:attrName>style.visibility</p:attrName>
                                        </p:attrNameLst>
                                      </p:cBhvr>
                                      <p:to>
                                        <p:strVal val="hidden"/>
                                      </p:to>
                                    </p:set>
                                    <p:audio>
                                      <p:cMediaNode>
                                        <p:cTn display="0" masterRel="sameClick">
                                          <p:stCondLst>
                                            <p:cond evt="begin" delay="0">
                                              <p:tn val="60"/>
                                            </p:cond>
                                          </p:stCondLst>
                                          <p:endCondLst>
                                            <p:cond evt="onStopAudio" delay="0">
                                              <p:tgtEl>
                                                <p:sldTgt/>
                                              </p:tgtEl>
                                            </p:cond>
                                          </p:endCondLst>
                                        </p:cTn>
                                        <p:tgtEl>
                                          <p:sndTgt r:embed="rId2" name="Large_clock_tick.wav"/>
                                        </p:tgtEl>
                                      </p:cMediaNode>
                                    </p:audio>
                                  </p:subTnLst>
                                </p:cTn>
                              </p:par>
                            </p:childTnLst>
                          </p:cTn>
                        </p:par>
                        <p:par>
                          <p:cTn id="65" fill="hold">
                            <p:stCondLst>
                              <p:cond delay="9000"/>
                            </p:stCondLst>
                            <p:childTnLst>
                              <p:par>
                                <p:cTn id="66" presetID="55" presetClass="entr" presetSubtype="0" fill="hold" grpId="0" nodeType="afterEffect">
                                  <p:stCondLst>
                                    <p:cond delay="0"/>
                                  </p:stCondLst>
                                  <p:childTnLst>
                                    <p:set>
                                      <p:cBhvr>
                                        <p:cTn id="67" dur="1" fill="hold">
                                          <p:stCondLst>
                                            <p:cond delay="0"/>
                                          </p:stCondLst>
                                        </p:cTn>
                                        <p:tgtEl>
                                          <p:spTgt spid="82958"/>
                                        </p:tgtEl>
                                        <p:attrNameLst>
                                          <p:attrName>style.visibility</p:attrName>
                                        </p:attrNameLst>
                                      </p:cBhvr>
                                      <p:to>
                                        <p:strVal val="visible"/>
                                      </p:to>
                                    </p:set>
                                    <p:anim calcmode="lin" valueType="num">
                                      <p:cBhvr>
                                        <p:cTn id="68" dur="1000" fill="hold"/>
                                        <p:tgtEl>
                                          <p:spTgt spid="82958"/>
                                        </p:tgtEl>
                                        <p:attrNameLst>
                                          <p:attrName>ppt_w</p:attrName>
                                        </p:attrNameLst>
                                      </p:cBhvr>
                                      <p:tavLst>
                                        <p:tav tm="0">
                                          <p:val>
                                            <p:strVal val="#ppt_w*0.70"/>
                                          </p:val>
                                        </p:tav>
                                        <p:tav tm="100000">
                                          <p:val>
                                            <p:strVal val="#ppt_w"/>
                                          </p:val>
                                        </p:tav>
                                      </p:tavLst>
                                    </p:anim>
                                    <p:anim calcmode="lin" valueType="num">
                                      <p:cBhvr>
                                        <p:cTn id="69" dur="1000" fill="hold"/>
                                        <p:tgtEl>
                                          <p:spTgt spid="82958"/>
                                        </p:tgtEl>
                                        <p:attrNameLst>
                                          <p:attrName>ppt_h</p:attrName>
                                        </p:attrNameLst>
                                      </p:cBhvr>
                                      <p:tavLst>
                                        <p:tav tm="0">
                                          <p:val>
                                            <p:strVal val="#ppt_h"/>
                                          </p:val>
                                        </p:tav>
                                        <p:tav tm="100000">
                                          <p:val>
                                            <p:strVal val="#ppt_h"/>
                                          </p:val>
                                        </p:tav>
                                      </p:tavLst>
                                    </p:anim>
                                    <p:animEffect transition="in" filter="fade">
                                      <p:cBhvr>
                                        <p:cTn id="70" dur="1000"/>
                                        <p:tgtEl>
                                          <p:spTgt spid="82958"/>
                                        </p:tgtEl>
                                      </p:cBhvr>
                                    </p:animEffect>
                                  </p:childTnLst>
                                  <p:subTnLst>
                                    <p:set>
                                      <p:cBhvr override="childStyle">
                                        <p:cTn dur="1" fill="hold" display="0" masterRel="sameClick" afterEffect="1">
                                          <p:stCondLst>
                                            <p:cond evt="end" delay="0">
                                              <p:tn val="66"/>
                                            </p:cond>
                                          </p:stCondLst>
                                        </p:cTn>
                                        <p:tgtEl>
                                          <p:spTgt spid="82958"/>
                                        </p:tgtEl>
                                        <p:attrNameLst>
                                          <p:attrName>style.visibility</p:attrName>
                                        </p:attrNameLst>
                                      </p:cBhvr>
                                      <p:to>
                                        <p:strVal val="hidden"/>
                                      </p:to>
                                    </p:set>
                                    <p:audio>
                                      <p:cMediaNode>
                                        <p:cTn display="0" masterRel="sameClick">
                                          <p:stCondLst>
                                            <p:cond evt="begin" delay="0">
                                              <p:tn val="66"/>
                                            </p:cond>
                                          </p:stCondLst>
                                          <p:endCondLst>
                                            <p:cond evt="onStopAudio" delay="0">
                                              <p:tgtEl>
                                                <p:sldTgt/>
                                              </p:tgtEl>
                                            </p:cond>
                                          </p:endCondLst>
                                        </p:cTn>
                                        <p:tgtEl>
                                          <p:sndTgt r:embed="rId2" name="Large_clock_tick.wav"/>
                                        </p:tgtEl>
                                      </p:cMediaNode>
                                    </p:audio>
                                  </p:subTnLst>
                                </p:cTn>
                              </p:par>
                            </p:childTnLst>
                          </p:cTn>
                        </p:par>
                        <p:par>
                          <p:cTn id="71" fill="hold">
                            <p:stCondLst>
                              <p:cond delay="10000"/>
                            </p:stCondLst>
                            <p:childTnLst>
                              <p:par>
                                <p:cTn id="72" presetID="55" presetClass="entr" presetSubtype="0" fill="hold" grpId="0" nodeType="afterEffect">
                                  <p:stCondLst>
                                    <p:cond delay="0"/>
                                  </p:stCondLst>
                                  <p:childTnLst>
                                    <p:set>
                                      <p:cBhvr>
                                        <p:cTn id="73" dur="1" fill="hold">
                                          <p:stCondLst>
                                            <p:cond delay="0"/>
                                          </p:stCondLst>
                                        </p:cTn>
                                        <p:tgtEl>
                                          <p:spTgt spid="82959"/>
                                        </p:tgtEl>
                                        <p:attrNameLst>
                                          <p:attrName>style.visibility</p:attrName>
                                        </p:attrNameLst>
                                      </p:cBhvr>
                                      <p:to>
                                        <p:strVal val="visible"/>
                                      </p:to>
                                    </p:set>
                                    <p:anim calcmode="lin" valueType="num">
                                      <p:cBhvr>
                                        <p:cTn id="74" dur="1000" fill="hold"/>
                                        <p:tgtEl>
                                          <p:spTgt spid="82959"/>
                                        </p:tgtEl>
                                        <p:attrNameLst>
                                          <p:attrName>ppt_w</p:attrName>
                                        </p:attrNameLst>
                                      </p:cBhvr>
                                      <p:tavLst>
                                        <p:tav tm="0">
                                          <p:val>
                                            <p:strVal val="#ppt_w*0.70"/>
                                          </p:val>
                                        </p:tav>
                                        <p:tav tm="100000">
                                          <p:val>
                                            <p:strVal val="#ppt_w"/>
                                          </p:val>
                                        </p:tav>
                                      </p:tavLst>
                                    </p:anim>
                                    <p:anim calcmode="lin" valueType="num">
                                      <p:cBhvr>
                                        <p:cTn id="75" dur="1000" fill="hold"/>
                                        <p:tgtEl>
                                          <p:spTgt spid="82959"/>
                                        </p:tgtEl>
                                        <p:attrNameLst>
                                          <p:attrName>ppt_h</p:attrName>
                                        </p:attrNameLst>
                                      </p:cBhvr>
                                      <p:tavLst>
                                        <p:tav tm="0">
                                          <p:val>
                                            <p:strVal val="#ppt_h"/>
                                          </p:val>
                                        </p:tav>
                                        <p:tav tm="100000">
                                          <p:val>
                                            <p:strVal val="#ppt_h"/>
                                          </p:val>
                                        </p:tav>
                                      </p:tavLst>
                                    </p:anim>
                                    <p:animEffect transition="in" filter="fade">
                                      <p:cBhvr>
                                        <p:cTn id="76" dur="1000"/>
                                        <p:tgtEl>
                                          <p:spTgt spid="82959"/>
                                        </p:tgtEl>
                                      </p:cBhvr>
                                    </p:animEffect>
                                  </p:childTnLst>
                                  <p:subTnLst>
                                    <p:set>
                                      <p:cBhvr override="childStyle">
                                        <p:cTn dur="1" fill="hold" display="0" masterRel="sameClick" afterEffect="1">
                                          <p:stCondLst>
                                            <p:cond evt="end" delay="0">
                                              <p:tn val="72"/>
                                            </p:cond>
                                          </p:stCondLst>
                                        </p:cTn>
                                        <p:tgtEl>
                                          <p:spTgt spid="82959"/>
                                        </p:tgtEl>
                                        <p:attrNameLst>
                                          <p:attrName>style.visibility</p:attrName>
                                        </p:attrNameLst>
                                      </p:cBhvr>
                                      <p:to>
                                        <p:strVal val="hidden"/>
                                      </p:to>
                                    </p:set>
                                    <p:audio>
                                      <p:cMediaNode>
                                        <p:cTn display="0" masterRel="sameClick">
                                          <p:stCondLst>
                                            <p:cond evt="begin" delay="0">
                                              <p:tn val="72"/>
                                            </p:cond>
                                          </p:stCondLst>
                                          <p:endCondLst>
                                            <p:cond evt="onStopAudio" delay="0">
                                              <p:tgtEl>
                                                <p:sldTgt/>
                                              </p:tgtEl>
                                            </p:cond>
                                          </p:endCondLst>
                                        </p:cTn>
                                        <p:tgtEl>
                                          <p:sndTgt r:embed="rId2" name="Large_clock_tick.wav"/>
                                        </p:tgtEl>
                                      </p:cMediaNode>
                                    </p:audio>
                                  </p:subTnLst>
                                </p:cTn>
                              </p:par>
                            </p:childTnLst>
                          </p:cTn>
                        </p:par>
                        <p:par>
                          <p:cTn id="77" fill="hold">
                            <p:stCondLst>
                              <p:cond delay="11000"/>
                            </p:stCondLst>
                            <p:childTnLst>
                              <p:par>
                                <p:cTn id="78" presetID="55" presetClass="entr" presetSubtype="0" fill="hold" grpId="0" nodeType="afterEffect">
                                  <p:stCondLst>
                                    <p:cond delay="0"/>
                                  </p:stCondLst>
                                  <p:childTnLst>
                                    <p:set>
                                      <p:cBhvr>
                                        <p:cTn id="79" dur="1" fill="hold">
                                          <p:stCondLst>
                                            <p:cond delay="0"/>
                                          </p:stCondLst>
                                        </p:cTn>
                                        <p:tgtEl>
                                          <p:spTgt spid="82960"/>
                                        </p:tgtEl>
                                        <p:attrNameLst>
                                          <p:attrName>style.visibility</p:attrName>
                                        </p:attrNameLst>
                                      </p:cBhvr>
                                      <p:to>
                                        <p:strVal val="visible"/>
                                      </p:to>
                                    </p:set>
                                    <p:anim calcmode="lin" valueType="num">
                                      <p:cBhvr>
                                        <p:cTn id="80" dur="1000" fill="hold"/>
                                        <p:tgtEl>
                                          <p:spTgt spid="82960"/>
                                        </p:tgtEl>
                                        <p:attrNameLst>
                                          <p:attrName>ppt_w</p:attrName>
                                        </p:attrNameLst>
                                      </p:cBhvr>
                                      <p:tavLst>
                                        <p:tav tm="0">
                                          <p:val>
                                            <p:strVal val="#ppt_w*0.70"/>
                                          </p:val>
                                        </p:tav>
                                        <p:tav tm="100000">
                                          <p:val>
                                            <p:strVal val="#ppt_w"/>
                                          </p:val>
                                        </p:tav>
                                      </p:tavLst>
                                    </p:anim>
                                    <p:anim calcmode="lin" valueType="num">
                                      <p:cBhvr>
                                        <p:cTn id="81" dur="1000" fill="hold"/>
                                        <p:tgtEl>
                                          <p:spTgt spid="82960"/>
                                        </p:tgtEl>
                                        <p:attrNameLst>
                                          <p:attrName>ppt_h</p:attrName>
                                        </p:attrNameLst>
                                      </p:cBhvr>
                                      <p:tavLst>
                                        <p:tav tm="0">
                                          <p:val>
                                            <p:strVal val="#ppt_h"/>
                                          </p:val>
                                        </p:tav>
                                        <p:tav tm="100000">
                                          <p:val>
                                            <p:strVal val="#ppt_h"/>
                                          </p:val>
                                        </p:tav>
                                      </p:tavLst>
                                    </p:anim>
                                    <p:animEffect transition="in" filter="fade">
                                      <p:cBhvr>
                                        <p:cTn id="82" dur="1000"/>
                                        <p:tgtEl>
                                          <p:spTgt spid="82960"/>
                                        </p:tgtEl>
                                      </p:cBhvr>
                                    </p:animEffect>
                                  </p:childTnLst>
                                  <p:subTnLst>
                                    <p:set>
                                      <p:cBhvr override="childStyle">
                                        <p:cTn dur="1" fill="hold" display="0" masterRel="sameClick" afterEffect="1">
                                          <p:stCondLst>
                                            <p:cond evt="end" delay="0">
                                              <p:tn val="78"/>
                                            </p:cond>
                                          </p:stCondLst>
                                        </p:cTn>
                                        <p:tgtEl>
                                          <p:spTgt spid="82960"/>
                                        </p:tgtEl>
                                        <p:attrNameLst>
                                          <p:attrName>style.visibility</p:attrName>
                                        </p:attrNameLst>
                                      </p:cBhvr>
                                      <p:to>
                                        <p:strVal val="hidden"/>
                                      </p:to>
                                    </p:set>
                                    <p:audio>
                                      <p:cMediaNode>
                                        <p:cTn display="0" masterRel="sameClick">
                                          <p:stCondLst>
                                            <p:cond evt="begin" delay="0">
                                              <p:tn val="78"/>
                                            </p:cond>
                                          </p:stCondLst>
                                          <p:endCondLst>
                                            <p:cond evt="onStopAudio" delay="0">
                                              <p:tgtEl>
                                                <p:sldTgt/>
                                              </p:tgtEl>
                                            </p:cond>
                                          </p:endCondLst>
                                        </p:cTn>
                                        <p:tgtEl>
                                          <p:sndTgt r:embed="rId2" name="Large_clock_tick.wav"/>
                                        </p:tgtEl>
                                      </p:cMediaNode>
                                    </p:audio>
                                  </p:subTnLst>
                                </p:cTn>
                              </p:par>
                            </p:childTnLst>
                          </p:cTn>
                        </p:par>
                        <p:par>
                          <p:cTn id="83" fill="hold">
                            <p:stCondLst>
                              <p:cond delay="12000"/>
                            </p:stCondLst>
                            <p:childTnLst>
                              <p:par>
                                <p:cTn id="84" presetID="55" presetClass="entr" presetSubtype="0" fill="hold" grpId="0" nodeType="afterEffect">
                                  <p:stCondLst>
                                    <p:cond delay="0"/>
                                  </p:stCondLst>
                                  <p:childTnLst>
                                    <p:set>
                                      <p:cBhvr>
                                        <p:cTn id="85" dur="1" fill="hold">
                                          <p:stCondLst>
                                            <p:cond delay="0"/>
                                          </p:stCondLst>
                                        </p:cTn>
                                        <p:tgtEl>
                                          <p:spTgt spid="82961"/>
                                        </p:tgtEl>
                                        <p:attrNameLst>
                                          <p:attrName>style.visibility</p:attrName>
                                        </p:attrNameLst>
                                      </p:cBhvr>
                                      <p:to>
                                        <p:strVal val="visible"/>
                                      </p:to>
                                    </p:set>
                                    <p:anim calcmode="lin" valueType="num">
                                      <p:cBhvr>
                                        <p:cTn id="86" dur="1000" fill="hold"/>
                                        <p:tgtEl>
                                          <p:spTgt spid="82961"/>
                                        </p:tgtEl>
                                        <p:attrNameLst>
                                          <p:attrName>ppt_w</p:attrName>
                                        </p:attrNameLst>
                                      </p:cBhvr>
                                      <p:tavLst>
                                        <p:tav tm="0">
                                          <p:val>
                                            <p:strVal val="#ppt_w*0.70"/>
                                          </p:val>
                                        </p:tav>
                                        <p:tav tm="100000">
                                          <p:val>
                                            <p:strVal val="#ppt_w"/>
                                          </p:val>
                                        </p:tav>
                                      </p:tavLst>
                                    </p:anim>
                                    <p:anim calcmode="lin" valueType="num">
                                      <p:cBhvr>
                                        <p:cTn id="87" dur="1000" fill="hold"/>
                                        <p:tgtEl>
                                          <p:spTgt spid="82961"/>
                                        </p:tgtEl>
                                        <p:attrNameLst>
                                          <p:attrName>ppt_h</p:attrName>
                                        </p:attrNameLst>
                                      </p:cBhvr>
                                      <p:tavLst>
                                        <p:tav tm="0">
                                          <p:val>
                                            <p:strVal val="#ppt_h"/>
                                          </p:val>
                                        </p:tav>
                                        <p:tav tm="100000">
                                          <p:val>
                                            <p:strVal val="#ppt_h"/>
                                          </p:val>
                                        </p:tav>
                                      </p:tavLst>
                                    </p:anim>
                                    <p:animEffect transition="in" filter="fade">
                                      <p:cBhvr>
                                        <p:cTn id="88" dur="1000"/>
                                        <p:tgtEl>
                                          <p:spTgt spid="82961"/>
                                        </p:tgtEl>
                                      </p:cBhvr>
                                    </p:animEffect>
                                  </p:childTnLst>
                                  <p:subTnLst>
                                    <p:set>
                                      <p:cBhvr override="childStyle">
                                        <p:cTn dur="1" fill="hold" display="0" masterRel="sameClick" afterEffect="1">
                                          <p:stCondLst>
                                            <p:cond evt="end" delay="0">
                                              <p:tn val="84"/>
                                            </p:cond>
                                          </p:stCondLst>
                                        </p:cTn>
                                        <p:tgtEl>
                                          <p:spTgt spid="82961"/>
                                        </p:tgtEl>
                                        <p:attrNameLst>
                                          <p:attrName>style.visibility</p:attrName>
                                        </p:attrNameLst>
                                      </p:cBhvr>
                                      <p:to>
                                        <p:strVal val="hidden"/>
                                      </p:to>
                                    </p:set>
                                    <p:audio>
                                      <p:cMediaNode>
                                        <p:cTn display="0" masterRel="sameClick">
                                          <p:stCondLst>
                                            <p:cond evt="begin" delay="0">
                                              <p:tn val="84"/>
                                            </p:cond>
                                          </p:stCondLst>
                                          <p:endCondLst>
                                            <p:cond evt="onStopAudio" delay="0">
                                              <p:tgtEl>
                                                <p:sldTgt/>
                                              </p:tgtEl>
                                            </p:cond>
                                          </p:endCondLst>
                                        </p:cTn>
                                        <p:tgtEl>
                                          <p:sndTgt r:embed="rId2" name="Large_clock_tick.wav"/>
                                        </p:tgtEl>
                                      </p:cMediaNode>
                                    </p:audio>
                                  </p:subTnLst>
                                </p:cTn>
                              </p:par>
                            </p:childTnLst>
                          </p:cTn>
                        </p:par>
                        <p:par>
                          <p:cTn id="89" fill="hold">
                            <p:stCondLst>
                              <p:cond delay="13000"/>
                            </p:stCondLst>
                            <p:childTnLst>
                              <p:par>
                                <p:cTn id="90" presetID="55" presetClass="entr" presetSubtype="0" fill="hold" grpId="0" nodeType="afterEffect">
                                  <p:stCondLst>
                                    <p:cond delay="0"/>
                                  </p:stCondLst>
                                  <p:childTnLst>
                                    <p:set>
                                      <p:cBhvr>
                                        <p:cTn id="91" dur="1" fill="hold">
                                          <p:stCondLst>
                                            <p:cond delay="0"/>
                                          </p:stCondLst>
                                        </p:cTn>
                                        <p:tgtEl>
                                          <p:spTgt spid="82962"/>
                                        </p:tgtEl>
                                        <p:attrNameLst>
                                          <p:attrName>style.visibility</p:attrName>
                                        </p:attrNameLst>
                                      </p:cBhvr>
                                      <p:to>
                                        <p:strVal val="visible"/>
                                      </p:to>
                                    </p:set>
                                    <p:anim calcmode="lin" valueType="num">
                                      <p:cBhvr>
                                        <p:cTn id="92" dur="1000" fill="hold"/>
                                        <p:tgtEl>
                                          <p:spTgt spid="82962"/>
                                        </p:tgtEl>
                                        <p:attrNameLst>
                                          <p:attrName>ppt_w</p:attrName>
                                        </p:attrNameLst>
                                      </p:cBhvr>
                                      <p:tavLst>
                                        <p:tav tm="0">
                                          <p:val>
                                            <p:strVal val="#ppt_w*0.70"/>
                                          </p:val>
                                        </p:tav>
                                        <p:tav tm="100000">
                                          <p:val>
                                            <p:strVal val="#ppt_w"/>
                                          </p:val>
                                        </p:tav>
                                      </p:tavLst>
                                    </p:anim>
                                    <p:anim calcmode="lin" valueType="num">
                                      <p:cBhvr>
                                        <p:cTn id="93" dur="1000" fill="hold"/>
                                        <p:tgtEl>
                                          <p:spTgt spid="82962"/>
                                        </p:tgtEl>
                                        <p:attrNameLst>
                                          <p:attrName>ppt_h</p:attrName>
                                        </p:attrNameLst>
                                      </p:cBhvr>
                                      <p:tavLst>
                                        <p:tav tm="0">
                                          <p:val>
                                            <p:strVal val="#ppt_h"/>
                                          </p:val>
                                        </p:tav>
                                        <p:tav tm="100000">
                                          <p:val>
                                            <p:strVal val="#ppt_h"/>
                                          </p:val>
                                        </p:tav>
                                      </p:tavLst>
                                    </p:anim>
                                    <p:animEffect transition="in" filter="fade">
                                      <p:cBhvr>
                                        <p:cTn id="94" dur="1000"/>
                                        <p:tgtEl>
                                          <p:spTgt spid="82962"/>
                                        </p:tgtEl>
                                      </p:cBhvr>
                                    </p:animEffect>
                                  </p:childTnLst>
                                  <p:subTnLst>
                                    <p:set>
                                      <p:cBhvr override="childStyle">
                                        <p:cTn dur="1" fill="hold" display="0" masterRel="sameClick" afterEffect="1">
                                          <p:stCondLst>
                                            <p:cond evt="end" delay="0">
                                              <p:tn val="90"/>
                                            </p:cond>
                                          </p:stCondLst>
                                        </p:cTn>
                                        <p:tgtEl>
                                          <p:spTgt spid="82962"/>
                                        </p:tgtEl>
                                        <p:attrNameLst>
                                          <p:attrName>style.visibility</p:attrName>
                                        </p:attrNameLst>
                                      </p:cBhvr>
                                      <p:to>
                                        <p:strVal val="hidden"/>
                                      </p:to>
                                    </p:set>
                                    <p:audio>
                                      <p:cMediaNode>
                                        <p:cTn display="0" masterRel="sameClick">
                                          <p:stCondLst>
                                            <p:cond evt="begin" delay="0">
                                              <p:tn val="90"/>
                                            </p:cond>
                                          </p:stCondLst>
                                          <p:endCondLst>
                                            <p:cond evt="onStopAudio" delay="0">
                                              <p:tgtEl>
                                                <p:sldTgt/>
                                              </p:tgtEl>
                                            </p:cond>
                                          </p:endCondLst>
                                        </p:cTn>
                                        <p:tgtEl>
                                          <p:sndTgt r:embed="rId2" name="Large_clock_tick.wav"/>
                                        </p:tgtEl>
                                      </p:cMediaNode>
                                    </p:audio>
                                  </p:subTnLst>
                                </p:cTn>
                              </p:par>
                            </p:childTnLst>
                          </p:cTn>
                        </p:par>
                        <p:par>
                          <p:cTn id="95" fill="hold">
                            <p:stCondLst>
                              <p:cond delay="14000"/>
                            </p:stCondLst>
                            <p:childTnLst>
                              <p:par>
                                <p:cTn id="96" presetID="55" presetClass="entr" presetSubtype="0" fill="hold" grpId="0" nodeType="afterEffect">
                                  <p:stCondLst>
                                    <p:cond delay="0"/>
                                  </p:stCondLst>
                                  <p:childTnLst>
                                    <p:set>
                                      <p:cBhvr>
                                        <p:cTn id="97" dur="1" fill="hold">
                                          <p:stCondLst>
                                            <p:cond delay="0"/>
                                          </p:stCondLst>
                                        </p:cTn>
                                        <p:tgtEl>
                                          <p:spTgt spid="82963"/>
                                        </p:tgtEl>
                                        <p:attrNameLst>
                                          <p:attrName>style.visibility</p:attrName>
                                        </p:attrNameLst>
                                      </p:cBhvr>
                                      <p:to>
                                        <p:strVal val="visible"/>
                                      </p:to>
                                    </p:set>
                                    <p:anim calcmode="lin" valueType="num">
                                      <p:cBhvr>
                                        <p:cTn id="98" dur="1000" fill="hold"/>
                                        <p:tgtEl>
                                          <p:spTgt spid="82963"/>
                                        </p:tgtEl>
                                        <p:attrNameLst>
                                          <p:attrName>ppt_w</p:attrName>
                                        </p:attrNameLst>
                                      </p:cBhvr>
                                      <p:tavLst>
                                        <p:tav tm="0">
                                          <p:val>
                                            <p:strVal val="#ppt_w*0.70"/>
                                          </p:val>
                                        </p:tav>
                                        <p:tav tm="100000">
                                          <p:val>
                                            <p:strVal val="#ppt_w"/>
                                          </p:val>
                                        </p:tav>
                                      </p:tavLst>
                                    </p:anim>
                                    <p:anim calcmode="lin" valueType="num">
                                      <p:cBhvr>
                                        <p:cTn id="99" dur="1000" fill="hold"/>
                                        <p:tgtEl>
                                          <p:spTgt spid="82963"/>
                                        </p:tgtEl>
                                        <p:attrNameLst>
                                          <p:attrName>ppt_h</p:attrName>
                                        </p:attrNameLst>
                                      </p:cBhvr>
                                      <p:tavLst>
                                        <p:tav tm="0">
                                          <p:val>
                                            <p:strVal val="#ppt_h"/>
                                          </p:val>
                                        </p:tav>
                                        <p:tav tm="100000">
                                          <p:val>
                                            <p:strVal val="#ppt_h"/>
                                          </p:val>
                                        </p:tav>
                                      </p:tavLst>
                                    </p:anim>
                                    <p:animEffect transition="in" filter="fade">
                                      <p:cBhvr>
                                        <p:cTn id="100" dur="1000"/>
                                        <p:tgtEl>
                                          <p:spTgt spid="82963"/>
                                        </p:tgtEl>
                                      </p:cBhvr>
                                    </p:animEffect>
                                  </p:childTnLst>
                                  <p:subTnLst>
                                    <p:set>
                                      <p:cBhvr override="childStyle">
                                        <p:cTn dur="1" fill="hold" display="0" masterRel="sameClick" afterEffect="1">
                                          <p:stCondLst>
                                            <p:cond evt="end" delay="0">
                                              <p:tn val="96"/>
                                            </p:cond>
                                          </p:stCondLst>
                                        </p:cTn>
                                        <p:tgtEl>
                                          <p:spTgt spid="82963"/>
                                        </p:tgtEl>
                                        <p:attrNameLst>
                                          <p:attrName>style.visibility</p:attrName>
                                        </p:attrNameLst>
                                      </p:cBhvr>
                                      <p:to>
                                        <p:strVal val="hidden"/>
                                      </p:to>
                                    </p:set>
                                    <p:audio>
                                      <p:cMediaNode>
                                        <p:cTn display="0" masterRel="sameClick">
                                          <p:stCondLst>
                                            <p:cond evt="begin" delay="0">
                                              <p:tn val="96"/>
                                            </p:cond>
                                          </p:stCondLst>
                                          <p:endCondLst>
                                            <p:cond evt="onStopAudio" delay="0">
                                              <p:tgtEl>
                                                <p:sldTgt/>
                                              </p:tgtEl>
                                            </p:cond>
                                          </p:endCondLst>
                                        </p:cTn>
                                        <p:tgtEl>
                                          <p:sndTgt r:embed="rId2" name="Large_clock_tick.wav"/>
                                        </p:tgtEl>
                                      </p:cMediaNode>
                                    </p:audio>
                                  </p:subTnLst>
                                </p:cTn>
                              </p:par>
                            </p:childTnLst>
                          </p:cTn>
                        </p:par>
                        <p:par>
                          <p:cTn id="101" fill="hold">
                            <p:stCondLst>
                              <p:cond delay="15000"/>
                            </p:stCondLst>
                            <p:childTnLst>
                              <p:par>
                                <p:cTn id="102" presetID="55" presetClass="entr" presetSubtype="0" fill="hold" grpId="0" nodeType="afterEffect">
                                  <p:stCondLst>
                                    <p:cond delay="0"/>
                                  </p:stCondLst>
                                  <p:childTnLst>
                                    <p:set>
                                      <p:cBhvr>
                                        <p:cTn id="103" dur="1" fill="hold">
                                          <p:stCondLst>
                                            <p:cond delay="0"/>
                                          </p:stCondLst>
                                        </p:cTn>
                                        <p:tgtEl>
                                          <p:spTgt spid="82964"/>
                                        </p:tgtEl>
                                        <p:attrNameLst>
                                          <p:attrName>style.visibility</p:attrName>
                                        </p:attrNameLst>
                                      </p:cBhvr>
                                      <p:to>
                                        <p:strVal val="visible"/>
                                      </p:to>
                                    </p:set>
                                    <p:anim calcmode="lin" valueType="num">
                                      <p:cBhvr>
                                        <p:cTn id="104" dur="1000" fill="hold"/>
                                        <p:tgtEl>
                                          <p:spTgt spid="82964"/>
                                        </p:tgtEl>
                                        <p:attrNameLst>
                                          <p:attrName>ppt_w</p:attrName>
                                        </p:attrNameLst>
                                      </p:cBhvr>
                                      <p:tavLst>
                                        <p:tav tm="0">
                                          <p:val>
                                            <p:strVal val="#ppt_w*0.70"/>
                                          </p:val>
                                        </p:tav>
                                        <p:tav tm="100000">
                                          <p:val>
                                            <p:strVal val="#ppt_w"/>
                                          </p:val>
                                        </p:tav>
                                      </p:tavLst>
                                    </p:anim>
                                    <p:anim calcmode="lin" valueType="num">
                                      <p:cBhvr>
                                        <p:cTn id="105" dur="1000" fill="hold"/>
                                        <p:tgtEl>
                                          <p:spTgt spid="82964"/>
                                        </p:tgtEl>
                                        <p:attrNameLst>
                                          <p:attrName>ppt_h</p:attrName>
                                        </p:attrNameLst>
                                      </p:cBhvr>
                                      <p:tavLst>
                                        <p:tav tm="0">
                                          <p:val>
                                            <p:strVal val="#ppt_h"/>
                                          </p:val>
                                        </p:tav>
                                        <p:tav tm="100000">
                                          <p:val>
                                            <p:strVal val="#ppt_h"/>
                                          </p:val>
                                        </p:tav>
                                      </p:tavLst>
                                    </p:anim>
                                    <p:animEffect transition="in" filter="fade">
                                      <p:cBhvr>
                                        <p:cTn id="106" dur="1000"/>
                                        <p:tgtEl>
                                          <p:spTgt spid="82964"/>
                                        </p:tgtEl>
                                      </p:cBhvr>
                                    </p:animEffect>
                                  </p:childTnLst>
                                  <p:subTnLst>
                                    <p:set>
                                      <p:cBhvr override="childStyle">
                                        <p:cTn dur="1" fill="hold" display="0" masterRel="sameClick" afterEffect="1">
                                          <p:stCondLst>
                                            <p:cond evt="end" delay="0">
                                              <p:tn val="102"/>
                                            </p:cond>
                                          </p:stCondLst>
                                        </p:cTn>
                                        <p:tgtEl>
                                          <p:spTgt spid="82964"/>
                                        </p:tgtEl>
                                        <p:attrNameLst>
                                          <p:attrName>style.visibility</p:attrName>
                                        </p:attrNameLst>
                                      </p:cBhvr>
                                      <p:to>
                                        <p:strVal val="hidden"/>
                                      </p:to>
                                    </p:set>
                                    <p:audio>
                                      <p:cMediaNode>
                                        <p:cTn display="0" masterRel="sameClick">
                                          <p:stCondLst>
                                            <p:cond evt="begin" delay="0">
                                              <p:tn val="102"/>
                                            </p:cond>
                                          </p:stCondLst>
                                          <p:endCondLst>
                                            <p:cond evt="onStopAudio" delay="0">
                                              <p:tgtEl>
                                                <p:sldTgt/>
                                              </p:tgtEl>
                                            </p:cond>
                                          </p:endCondLst>
                                        </p:cTn>
                                        <p:tgtEl>
                                          <p:sndTgt r:embed="rId2" name="Large_clock_tick.wav"/>
                                        </p:tgtEl>
                                      </p:cMediaNode>
                                    </p:audio>
                                  </p:subTnLst>
                                </p:cTn>
                              </p:par>
                            </p:childTnLst>
                          </p:cTn>
                        </p:par>
                        <p:par>
                          <p:cTn id="107" fill="hold">
                            <p:stCondLst>
                              <p:cond delay="16000"/>
                            </p:stCondLst>
                            <p:childTnLst>
                              <p:par>
                                <p:cTn id="108" presetID="55" presetClass="entr" presetSubtype="0" fill="hold" grpId="0" nodeType="afterEffect">
                                  <p:stCondLst>
                                    <p:cond delay="0"/>
                                  </p:stCondLst>
                                  <p:childTnLst>
                                    <p:set>
                                      <p:cBhvr>
                                        <p:cTn id="109" dur="1" fill="hold">
                                          <p:stCondLst>
                                            <p:cond delay="0"/>
                                          </p:stCondLst>
                                        </p:cTn>
                                        <p:tgtEl>
                                          <p:spTgt spid="82965"/>
                                        </p:tgtEl>
                                        <p:attrNameLst>
                                          <p:attrName>style.visibility</p:attrName>
                                        </p:attrNameLst>
                                      </p:cBhvr>
                                      <p:to>
                                        <p:strVal val="visible"/>
                                      </p:to>
                                    </p:set>
                                    <p:anim calcmode="lin" valueType="num">
                                      <p:cBhvr>
                                        <p:cTn id="110" dur="1000" fill="hold"/>
                                        <p:tgtEl>
                                          <p:spTgt spid="82965"/>
                                        </p:tgtEl>
                                        <p:attrNameLst>
                                          <p:attrName>ppt_w</p:attrName>
                                        </p:attrNameLst>
                                      </p:cBhvr>
                                      <p:tavLst>
                                        <p:tav tm="0">
                                          <p:val>
                                            <p:strVal val="#ppt_w*0.70"/>
                                          </p:val>
                                        </p:tav>
                                        <p:tav tm="100000">
                                          <p:val>
                                            <p:strVal val="#ppt_w"/>
                                          </p:val>
                                        </p:tav>
                                      </p:tavLst>
                                    </p:anim>
                                    <p:anim calcmode="lin" valueType="num">
                                      <p:cBhvr>
                                        <p:cTn id="111" dur="1000" fill="hold"/>
                                        <p:tgtEl>
                                          <p:spTgt spid="82965"/>
                                        </p:tgtEl>
                                        <p:attrNameLst>
                                          <p:attrName>ppt_h</p:attrName>
                                        </p:attrNameLst>
                                      </p:cBhvr>
                                      <p:tavLst>
                                        <p:tav tm="0">
                                          <p:val>
                                            <p:strVal val="#ppt_h"/>
                                          </p:val>
                                        </p:tav>
                                        <p:tav tm="100000">
                                          <p:val>
                                            <p:strVal val="#ppt_h"/>
                                          </p:val>
                                        </p:tav>
                                      </p:tavLst>
                                    </p:anim>
                                    <p:animEffect transition="in" filter="fade">
                                      <p:cBhvr>
                                        <p:cTn id="112" dur="1000"/>
                                        <p:tgtEl>
                                          <p:spTgt spid="82965"/>
                                        </p:tgtEl>
                                      </p:cBhvr>
                                    </p:animEffect>
                                  </p:childTnLst>
                                  <p:subTnLst>
                                    <p:set>
                                      <p:cBhvr override="childStyle">
                                        <p:cTn dur="1" fill="hold" display="0" masterRel="sameClick" afterEffect="1">
                                          <p:stCondLst>
                                            <p:cond evt="end" delay="0">
                                              <p:tn val="108"/>
                                            </p:cond>
                                          </p:stCondLst>
                                        </p:cTn>
                                        <p:tgtEl>
                                          <p:spTgt spid="82965"/>
                                        </p:tgtEl>
                                        <p:attrNameLst>
                                          <p:attrName>style.visibility</p:attrName>
                                        </p:attrNameLst>
                                      </p:cBhvr>
                                      <p:to>
                                        <p:strVal val="hidden"/>
                                      </p:to>
                                    </p:set>
                                    <p:audio>
                                      <p:cMediaNode>
                                        <p:cTn display="0" masterRel="sameClick">
                                          <p:stCondLst>
                                            <p:cond evt="begin" delay="0">
                                              <p:tn val="108"/>
                                            </p:cond>
                                          </p:stCondLst>
                                          <p:endCondLst>
                                            <p:cond evt="onStopAudio" delay="0">
                                              <p:tgtEl>
                                                <p:sldTgt/>
                                              </p:tgtEl>
                                            </p:cond>
                                          </p:endCondLst>
                                        </p:cTn>
                                        <p:tgtEl>
                                          <p:sndTgt r:embed="rId2" name="Large_clock_tick.wav"/>
                                        </p:tgtEl>
                                      </p:cMediaNode>
                                    </p:audio>
                                  </p:subTnLst>
                                </p:cTn>
                              </p:par>
                            </p:childTnLst>
                          </p:cTn>
                        </p:par>
                        <p:par>
                          <p:cTn id="113" fill="hold">
                            <p:stCondLst>
                              <p:cond delay="17000"/>
                            </p:stCondLst>
                            <p:childTnLst>
                              <p:par>
                                <p:cTn id="114" presetID="55" presetClass="entr" presetSubtype="0" fill="hold" grpId="0" nodeType="afterEffect">
                                  <p:stCondLst>
                                    <p:cond delay="0"/>
                                  </p:stCondLst>
                                  <p:childTnLst>
                                    <p:set>
                                      <p:cBhvr>
                                        <p:cTn id="115" dur="1" fill="hold">
                                          <p:stCondLst>
                                            <p:cond delay="0"/>
                                          </p:stCondLst>
                                        </p:cTn>
                                        <p:tgtEl>
                                          <p:spTgt spid="82966"/>
                                        </p:tgtEl>
                                        <p:attrNameLst>
                                          <p:attrName>style.visibility</p:attrName>
                                        </p:attrNameLst>
                                      </p:cBhvr>
                                      <p:to>
                                        <p:strVal val="visible"/>
                                      </p:to>
                                    </p:set>
                                    <p:anim calcmode="lin" valueType="num">
                                      <p:cBhvr>
                                        <p:cTn id="116" dur="1000" fill="hold"/>
                                        <p:tgtEl>
                                          <p:spTgt spid="82966"/>
                                        </p:tgtEl>
                                        <p:attrNameLst>
                                          <p:attrName>ppt_w</p:attrName>
                                        </p:attrNameLst>
                                      </p:cBhvr>
                                      <p:tavLst>
                                        <p:tav tm="0">
                                          <p:val>
                                            <p:strVal val="#ppt_w*0.70"/>
                                          </p:val>
                                        </p:tav>
                                        <p:tav tm="100000">
                                          <p:val>
                                            <p:strVal val="#ppt_w"/>
                                          </p:val>
                                        </p:tav>
                                      </p:tavLst>
                                    </p:anim>
                                    <p:anim calcmode="lin" valueType="num">
                                      <p:cBhvr>
                                        <p:cTn id="117" dur="1000" fill="hold"/>
                                        <p:tgtEl>
                                          <p:spTgt spid="82966"/>
                                        </p:tgtEl>
                                        <p:attrNameLst>
                                          <p:attrName>ppt_h</p:attrName>
                                        </p:attrNameLst>
                                      </p:cBhvr>
                                      <p:tavLst>
                                        <p:tav tm="0">
                                          <p:val>
                                            <p:strVal val="#ppt_h"/>
                                          </p:val>
                                        </p:tav>
                                        <p:tav tm="100000">
                                          <p:val>
                                            <p:strVal val="#ppt_h"/>
                                          </p:val>
                                        </p:tav>
                                      </p:tavLst>
                                    </p:anim>
                                    <p:animEffect transition="in" filter="fade">
                                      <p:cBhvr>
                                        <p:cTn id="118" dur="1000"/>
                                        <p:tgtEl>
                                          <p:spTgt spid="82966"/>
                                        </p:tgtEl>
                                      </p:cBhvr>
                                    </p:animEffect>
                                  </p:childTnLst>
                                  <p:subTnLst>
                                    <p:set>
                                      <p:cBhvr override="childStyle">
                                        <p:cTn dur="1" fill="hold" display="0" masterRel="sameClick" afterEffect="1">
                                          <p:stCondLst>
                                            <p:cond evt="end" delay="0">
                                              <p:tn val="114"/>
                                            </p:cond>
                                          </p:stCondLst>
                                        </p:cTn>
                                        <p:tgtEl>
                                          <p:spTgt spid="82966"/>
                                        </p:tgtEl>
                                        <p:attrNameLst>
                                          <p:attrName>style.visibility</p:attrName>
                                        </p:attrNameLst>
                                      </p:cBhvr>
                                      <p:to>
                                        <p:strVal val="hidden"/>
                                      </p:to>
                                    </p:set>
                                    <p:audio>
                                      <p:cMediaNode>
                                        <p:cTn display="0" masterRel="sameClick">
                                          <p:stCondLst>
                                            <p:cond evt="begin" delay="0">
                                              <p:tn val="114"/>
                                            </p:cond>
                                          </p:stCondLst>
                                          <p:endCondLst>
                                            <p:cond evt="onStopAudio" delay="0">
                                              <p:tgtEl>
                                                <p:sldTgt/>
                                              </p:tgtEl>
                                            </p:cond>
                                          </p:endCondLst>
                                        </p:cTn>
                                        <p:tgtEl>
                                          <p:sndTgt r:embed="rId2" name="Large_clock_tick.wav"/>
                                        </p:tgtEl>
                                      </p:cMediaNode>
                                    </p:audio>
                                  </p:subTnLst>
                                </p:cTn>
                              </p:par>
                            </p:childTnLst>
                          </p:cTn>
                        </p:par>
                        <p:par>
                          <p:cTn id="119" fill="hold">
                            <p:stCondLst>
                              <p:cond delay="18000"/>
                            </p:stCondLst>
                            <p:childTnLst>
                              <p:par>
                                <p:cTn id="120" presetID="55" presetClass="entr" presetSubtype="0" fill="hold" grpId="0" nodeType="afterEffect">
                                  <p:stCondLst>
                                    <p:cond delay="0"/>
                                  </p:stCondLst>
                                  <p:childTnLst>
                                    <p:set>
                                      <p:cBhvr>
                                        <p:cTn id="121" dur="1" fill="hold">
                                          <p:stCondLst>
                                            <p:cond delay="0"/>
                                          </p:stCondLst>
                                        </p:cTn>
                                        <p:tgtEl>
                                          <p:spTgt spid="82967"/>
                                        </p:tgtEl>
                                        <p:attrNameLst>
                                          <p:attrName>style.visibility</p:attrName>
                                        </p:attrNameLst>
                                      </p:cBhvr>
                                      <p:to>
                                        <p:strVal val="visible"/>
                                      </p:to>
                                    </p:set>
                                    <p:anim calcmode="lin" valueType="num">
                                      <p:cBhvr>
                                        <p:cTn id="122" dur="1000" fill="hold"/>
                                        <p:tgtEl>
                                          <p:spTgt spid="82967"/>
                                        </p:tgtEl>
                                        <p:attrNameLst>
                                          <p:attrName>ppt_w</p:attrName>
                                        </p:attrNameLst>
                                      </p:cBhvr>
                                      <p:tavLst>
                                        <p:tav tm="0">
                                          <p:val>
                                            <p:strVal val="#ppt_w*0.70"/>
                                          </p:val>
                                        </p:tav>
                                        <p:tav tm="100000">
                                          <p:val>
                                            <p:strVal val="#ppt_w"/>
                                          </p:val>
                                        </p:tav>
                                      </p:tavLst>
                                    </p:anim>
                                    <p:anim calcmode="lin" valueType="num">
                                      <p:cBhvr>
                                        <p:cTn id="123" dur="1000" fill="hold"/>
                                        <p:tgtEl>
                                          <p:spTgt spid="82967"/>
                                        </p:tgtEl>
                                        <p:attrNameLst>
                                          <p:attrName>ppt_h</p:attrName>
                                        </p:attrNameLst>
                                      </p:cBhvr>
                                      <p:tavLst>
                                        <p:tav tm="0">
                                          <p:val>
                                            <p:strVal val="#ppt_h"/>
                                          </p:val>
                                        </p:tav>
                                        <p:tav tm="100000">
                                          <p:val>
                                            <p:strVal val="#ppt_h"/>
                                          </p:val>
                                        </p:tav>
                                      </p:tavLst>
                                    </p:anim>
                                    <p:animEffect transition="in" filter="fade">
                                      <p:cBhvr>
                                        <p:cTn id="124" dur="1000"/>
                                        <p:tgtEl>
                                          <p:spTgt spid="82967"/>
                                        </p:tgtEl>
                                      </p:cBhvr>
                                    </p:animEffect>
                                  </p:childTnLst>
                                  <p:subTnLst>
                                    <p:set>
                                      <p:cBhvr override="childStyle">
                                        <p:cTn dur="1" fill="hold" display="0" masterRel="sameClick" afterEffect="1">
                                          <p:stCondLst>
                                            <p:cond evt="end" delay="0">
                                              <p:tn val="120"/>
                                            </p:cond>
                                          </p:stCondLst>
                                        </p:cTn>
                                        <p:tgtEl>
                                          <p:spTgt spid="82967"/>
                                        </p:tgtEl>
                                        <p:attrNameLst>
                                          <p:attrName>style.visibility</p:attrName>
                                        </p:attrNameLst>
                                      </p:cBhvr>
                                      <p:to>
                                        <p:strVal val="hidden"/>
                                      </p:to>
                                    </p:set>
                                    <p:audio>
                                      <p:cMediaNode>
                                        <p:cTn display="0" masterRel="sameClick">
                                          <p:stCondLst>
                                            <p:cond evt="begin" delay="0">
                                              <p:tn val="120"/>
                                            </p:cond>
                                          </p:stCondLst>
                                          <p:endCondLst>
                                            <p:cond evt="onStopAudio" delay="0">
                                              <p:tgtEl>
                                                <p:sldTgt/>
                                              </p:tgtEl>
                                            </p:cond>
                                          </p:endCondLst>
                                        </p:cTn>
                                        <p:tgtEl>
                                          <p:sndTgt r:embed="rId2" name="Large_clock_tick.wav"/>
                                        </p:tgtEl>
                                      </p:cMediaNode>
                                    </p:audio>
                                  </p:subTnLst>
                                </p:cTn>
                              </p:par>
                            </p:childTnLst>
                          </p:cTn>
                        </p:par>
                        <p:par>
                          <p:cTn id="125" fill="hold">
                            <p:stCondLst>
                              <p:cond delay="19000"/>
                            </p:stCondLst>
                            <p:childTnLst>
                              <p:par>
                                <p:cTn id="126" presetID="55" presetClass="entr" presetSubtype="0" fill="hold" grpId="0" nodeType="afterEffect">
                                  <p:stCondLst>
                                    <p:cond delay="0"/>
                                  </p:stCondLst>
                                  <p:childTnLst>
                                    <p:set>
                                      <p:cBhvr>
                                        <p:cTn id="127" dur="1" fill="hold">
                                          <p:stCondLst>
                                            <p:cond delay="0"/>
                                          </p:stCondLst>
                                        </p:cTn>
                                        <p:tgtEl>
                                          <p:spTgt spid="82968"/>
                                        </p:tgtEl>
                                        <p:attrNameLst>
                                          <p:attrName>style.visibility</p:attrName>
                                        </p:attrNameLst>
                                      </p:cBhvr>
                                      <p:to>
                                        <p:strVal val="visible"/>
                                      </p:to>
                                    </p:set>
                                    <p:anim calcmode="lin" valueType="num">
                                      <p:cBhvr>
                                        <p:cTn id="128" dur="1000" fill="hold"/>
                                        <p:tgtEl>
                                          <p:spTgt spid="82968"/>
                                        </p:tgtEl>
                                        <p:attrNameLst>
                                          <p:attrName>ppt_w</p:attrName>
                                        </p:attrNameLst>
                                      </p:cBhvr>
                                      <p:tavLst>
                                        <p:tav tm="0">
                                          <p:val>
                                            <p:strVal val="#ppt_w*0.70"/>
                                          </p:val>
                                        </p:tav>
                                        <p:tav tm="100000">
                                          <p:val>
                                            <p:strVal val="#ppt_w"/>
                                          </p:val>
                                        </p:tav>
                                      </p:tavLst>
                                    </p:anim>
                                    <p:anim calcmode="lin" valueType="num">
                                      <p:cBhvr>
                                        <p:cTn id="129" dur="1000" fill="hold"/>
                                        <p:tgtEl>
                                          <p:spTgt spid="82968"/>
                                        </p:tgtEl>
                                        <p:attrNameLst>
                                          <p:attrName>ppt_h</p:attrName>
                                        </p:attrNameLst>
                                      </p:cBhvr>
                                      <p:tavLst>
                                        <p:tav tm="0">
                                          <p:val>
                                            <p:strVal val="#ppt_h"/>
                                          </p:val>
                                        </p:tav>
                                        <p:tav tm="100000">
                                          <p:val>
                                            <p:strVal val="#ppt_h"/>
                                          </p:val>
                                        </p:tav>
                                      </p:tavLst>
                                    </p:anim>
                                    <p:animEffect transition="in" filter="fade">
                                      <p:cBhvr>
                                        <p:cTn id="130" dur="1000"/>
                                        <p:tgtEl>
                                          <p:spTgt spid="82968"/>
                                        </p:tgtEl>
                                      </p:cBhvr>
                                    </p:animEffect>
                                  </p:childTnLst>
                                  <p:subTnLst>
                                    <p:set>
                                      <p:cBhvr override="childStyle">
                                        <p:cTn dur="1" fill="hold" display="0" masterRel="sameClick" afterEffect="1">
                                          <p:stCondLst>
                                            <p:cond evt="end" delay="0">
                                              <p:tn val="126"/>
                                            </p:cond>
                                          </p:stCondLst>
                                        </p:cTn>
                                        <p:tgtEl>
                                          <p:spTgt spid="82968"/>
                                        </p:tgtEl>
                                        <p:attrNameLst>
                                          <p:attrName>style.visibility</p:attrName>
                                        </p:attrNameLst>
                                      </p:cBhvr>
                                      <p:to>
                                        <p:strVal val="hidden"/>
                                      </p:to>
                                    </p:set>
                                    <p:audio>
                                      <p:cMediaNode>
                                        <p:cTn display="0" masterRel="sameClick">
                                          <p:stCondLst>
                                            <p:cond evt="begin" delay="0">
                                              <p:tn val="126"/>
                                            </p:cond>
                                          </p:stCondLst>
                                          <p:endCondLst>
                                            <p:cond evt="onStopAudio" delay="0">
                                              <p:tgtEl>
                                                <p:sldTgt/>
                                              </p:tgtEl>
                                            </p:cond>
                                          </p:endCondLst>
                                        </p:cTn>
                                        <p:tgtEl>
                                          <p:sndTgt r:embed="rId2" name="Large_clock_tick.wav"/>
                                        </p:tgtEl>
                                      </p:cMediaNode>
                                    </p:audio>
                                  </p:subTnLst>
                                </p:cTn>
                              </p:par>
                            </p:childTnLst>
                          </p:cTn>
                        </p:par>
                        <p:par>
                          <p:cTn id="131" fill="hold">
                            <p:stCondLst>
                              <p:cond delay="20000"/>
                            </p:stCondLst>
                            <p:childTnLst>
                              <p:par>
                                <p:cTn id="132" presetID="55" presetClass="entr" presetSubtype="0" fill="hold" grpId="0" nodeType="afterEffect">
                                  <p:stCondLst>
                                    <p:cond delay="0"/>
                                  </p:stCondLst>
                                  <p:childTnLst>
                                    <p:set>
                                      <p:cBhvr>
                                        <p:cTn id="133" dur="1" fill="hold">
                                          <p:stCondLst>
                                            <p:cond delay="0"/>
                                          </p:stCondLst>
                                        </p:cTn>
                                        <p:tgtEl>
                                          <p:spTgt spid="82969"/>
                                        </p:tgtEl>
                                        <p:attrNameLst>
                                          <p:attrName>style.visibility</p:attrName>
                                        </p:attrNameLst>
                                      </p:cBhvr>
                                      <p:to>
                                        <p:strVal val="visible"/>
                                      </p:to>
                                    </p:set>
                                    <p:anim calcmode="lin" valueType="num">
                                      <p:cBhvr>
                                        <p:cTn id="134" dur="3000" fill="hold"/>
                                        <p:tgtEl>
                                          <p:spTgt spid="82969"/>
                                        </p:tgtEl>
                                        <p:attrNameLst>
                                          <p:attrName>ppt_w</p:attrName>
                                        </p:attrNameLst>
                                      </p:cBhvr>
                                      <p:tavLst>
                                        <p:tav tm="0">
                                          <p:val>
                                            <p:strVal val="#ppt_w*0.70"/>
                                          </p:val>
                                        </p:tav>
                                        <p:tav tm="100000">
                                          <p:val>
                                            <p:strVal val="#ppt_w"/>
                                          </p:val>
                                        </p:tav>
                                      </p:tavLst>
                                    </p:anim>
                                    <p:anim calcmode="lin" valueType="num">
                                      <p:cBhvr>
                                        <p:cTn id="135" dur="3000" fill="hold"/>
                                        <p:tgtEl>
                                          <p:spTgt spid="82969"/>
                                        </p:tgtEl>
                                        <p:attrNameLst>
                                          <p:attrName>ppt_h</p:attrName>
                                        </p:attrNameLst>
                                      </p:cBhvr>
                                      <p:tavLst>
                                        <p:tav tm="0">
                                          <p:val>
                                            <p:strVal val="#ppt_h"/>
                                          </p:val>
                                        </p:tav>
                                        <p:tav tm="100000">
                                          <p:val>
                                            <p:strVal val="#ppt_h"/>
                                          </p:val>
                                        </p:tav>
                                      </p:tavLst>
                                    </p:anim>
                                    <p:animEffect transition="in" filter="fade">
                                      <p:cBhvr>
                                        <p:cTn id="136" dur="3000"/>
                                        <p:tgtEl>
                                          <p:spTgt spid="82969"/>
                                        </p:tgtEl>
                                      </p:cBhvr>
                                    </p:animEffect>
                                  </p:childTnLst>
                                  <p:subTnLst>
                                    <p:audio>
                                      <p:cMediaNode>
                                        <p:cTn display="0" masterRel="sameClick">
                                          <p:stCondLst>
                                            <p:cond evt="begin" delay="0">
                                              <p:tn val="132"/>
                                            </p:cond>
                                          </p:stCondLst>
                                          <p:endCondLst>
                                            <p:cond evt="onStopAudio" delay="0">
                                              <p:tgtEl>
                                                <p:sldTgt/>
                                              </p:tgtEl>
                                            </p:cond>
                                          </p:endCondLst>
                                        </p:cTn>
                                        <p:tgtEl>
                                          <p:sndTgt r:embed="rId3" name="china_cymbal_gong2.wav"/>
                                        </p:tgtEl>
                                      </p:cMediaNode>
                                    </p:audio>
                                  </p:subTnLst>
                                </p:cTn>
                              </p:par>
                              <p:par>
                                <p:cTn id="137" presetID="1" presetClass="exit" presetSubtype="0" fill="hold" grpId="1" nodeType="withEffect">
                                  <p:stCondLst>
                                    <p:cond delay="0"/>
                                  </p:stCondLst>
                                  <p:childTnLst>
                                    <p:set>
                                      <p:cBhvr>
                                        <p:cTn id="138" dur="1" fill="hold">
                                          <p:stCondLst>
                                            <p:cond delay="0"/>
                                          </p:stCondLst>
                                        </p:cTn>
                                        <p:tgtEl>
                                          <p:spTgt spid="829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7" grpId="1"/>
      <p:bldP spid="82948" grpId="0"/>
      <p:bldP spid="82949" grpId="0"/>
      <p:bldP spid="82950" grpId="0"/>
      <p:bldP spid="82951" grpId="0"/>
      <p:bldP spid="82952" grpId="0"/>
      <p:bldP spid="82953" grpId="0"/>
      <p:bldP spid="82954" grpId="0"/>
      <p:bldP spid="82955" grpId="0"/>
      <p:bldP spid="82956" grpId="0"/>
      <p:bldP spid="82957" grpId="0"/>
      <p:bldP spid="82958" grpId="0"/>
      <p:bldP spid="82959" grpId="0"/>
      <p:bldP spid="82960" grpId="0"/>
      <p:bldP spid="82961" grpId="0"/>
      <p:bldP spid="82962" grpId="0"/>
      <p:bldP spid="82963" grpId="0"/>
      <p:bldP spid="82964" grpId="0"/>
      <p:bldP spid="82965" grpId="0"/>
      <p:bldP spid="82966" grpId="0"/>
      <p:bldP spid="82967" grpId="0"/>
      <p:bldP spid="82968" grpId="0"/>
      <p:bldP spid="8296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259681" y="1706765"/>
            <a:ext cx="662463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400" b="1" dirty="0">
                <a:latin typeface="Bradley Hand ITC" pitchFamily="66" charset="0"/>
              </a:rPr>
              <a:t>Answer: there would be</a:t>
            </a:r>
          </a:p>
          <a:p>
            <a:pPr algn="ctr" eaLnBrk="1" hangingPunct="1"/>
            <a:r>
              <a:rPr lang="en-AU" sz="4400" b="1" dirty="0">
                <a:latin typeface="Bradley Hand ITC" pitchFamily="66" charset="0"/>
              </a:rPr>
              <a:t>6 humans and 10 horses</a:t>
            </a:r>
          </a:p>
          <a:p>
            <a:pPr algn="ctr" eaLnBrk="1" hangingPunct="1"/>
            <a:endParaRPr lang="en-AU" sz="4400" b="1" dirty="0">
              <a:latin typeface="Bradley Hand ITC" pitchFamily="66" charset="0"/>
              <a:cs typeface="Arial" pitchFamily="34" charset="0"/>
            </a:endParaRPr>
          </a:p>
          <a:p>
            <a:pPr algn="ctr" eaLnBrk="1" hangingPunct="1"/>
            <a:r>
              <a:rPr lang="en-AU" sz="4400" b="1" dirty="0">
                <a:latin typeface="Bradley Hand ITC" pitchFamily="66" charset="0"/>
                <a:cs typeface="Arial" pitchFamily="34" charset="0"/>
              </a:rPr>
              <a:t>6 x 2 and 10 x 4 (52 legs and 16 heads)</a:t>
            </a:r>
            <a:endParaRPr lang="en-AU" sz="4400" dirty="0">
              <a:cs typeface="Arial" pitchFamily="34" charset="0"/>
            </a:endParaRPr>
          </a:p>
        </p:txBody>
      </p:sp>
      <p:sp>
        <p:nvSpPr>
          <p:cNvPr id="3" name="Text Box 4"/>
          <p:cNvSpPr txBox="1">
            <a:spLocks noChangeArrowheads="1"/>
          </p:cNvSpPr>
          <p:nvPr/>
        </p:nvSpPr>
        <p:spPr bwMode="auto">
          <a:xfrm>
            <a:off x="971550" y="620713"/>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410390" y="2571869"/>
            <a:ext cx="8353176"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dirty="0">
                <a:latin typeface="Bradley Hand ITC" pitchFamily="66" charset="0"/>
              </a:rPr>
              <a:t>That concludes</a:t>
            </a:r>
          </a:p>
          <a:p>
            <a:pPr algn="ctr" eaLnBrk="1" hangingPunct="1"/>
            <a:r>
              <a:rPr lang="en-AU" sz="5400" b="1" dirty="0">
                <a:latin typeface="Bradley Hand ITC" pitchFamily="66" charset="0"/>
              </a:rPr>
              <a:t>Session 5: General Knowledge</a:t>
            </a:r>
          </a:p>
        </p:txBody>
      </p:sp>
      <p:sp>
        <p:nvSpPr>
          <p:cNvPr id="3" name="Text Box 4"/>
          <p:cNvSpPr txBox="1">
            <a:spLocks noChangeArrowheads="1"/>
          </p:cNvSpPr>
          <p:nvPr/>
        </p:nvSpPr>
        <p:spPr bwMode="auto">
          <a:xfrm>
            <a:off x="791431" y="1608715"/>
            <a:ext cx="7560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3600" b="1" dirty="0">
                <a:solidFill>
                  <a:srgbClr val="002060"/>
                </a:solidFill>
                <a:latin typeface="Bradley Hand ITC" pitchFamily="66" charset="0"/>
              </a:rPr>
              <a:t>Session 5: General Knowledge &amp; Skill</a:t>
            </a:r>
          </a:p>
        </p:txBody>
      </p:sp>
      <p:pic>
        <p:nvPicPr>
          <p:cNvPr id="5"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705" y="188640"/>
            <a:ext cx="943576" cy="134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erson with collar shirt&#10;&#10;Description automatically generated">
            <a:extLst>
              <a:ext uri="{FF2B5EF4-FFF2-40B4-BE49-F238E27FC236}">
                <a16:creationId xmlns:a16="http://schemas.microsoft.com/office/drawing/2014/main" id="{B2EAEDA0-AD94-4600-B9E4-BC589F342F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95" y="4981575"/>
            <a:ext cx="1655280" cy="1647824"/>
          </a:xfrm>
          <a:prstGeom prst="rect">
            <a:avLst/>
          </a:prstGeom>
        </p:spPr>
      </p:pic>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930178" y="3348052"/>
            <a:ext cx="74168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2800" b="1" dirty="0">
                <a:latin typeface="Bradley Hand ITC" pitchFamily="66" charset="0"/>
              </a:rPr>
              <a:t> … please wait for a few moments while the scorers check the totals. If necessary we will go to the tie-breaker…</a:t>
            </a:r>
          </a:p>
        </p:txBody>
      </p:sp>
      <p:sp>
        <p:nvSpPr>
          <p:cNvPr id="3" name="Text Box 4"/>
          <p:cNvSpPr txBox="1">
            <a:spLocks noChangeArrowheads="1"/>
          </p:cNvSpPr>
          <p:nvPr/>
        </p:nvSpPr>
        <p:spPr bwMode="auto">
          <a:xfrm>
            <a:off x="786112" y="2060848"/>
            <a:ext cx="75608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600" b="1" dirty="0">
                <a:solidFill>
                  <a:srgbClr val="002060"/>
                </a:solidFill>
                <a:latin typeface="Bradley Hand ITC" pitchFamily="66" charset="0"/>
              </a:rPr>
              <a:t>…and the winner of the </a:t>
            </a:r>
            <a:r>
              <a:rPr lang="en-AU" sz="3600" b="1">
                <a:solidFill>
                  <a:srgbClr val="002060"/>
                </a:solidFill>
                <a:latin typeface="Bradley Hand ITC" pitchFamily="66" charset="0"/>
              </a:rPr>
              <a:t>2019 Y5/6 </a:t>
            </a:r>
            <a:r>
              <a:rPr lang="en-AU" sz="3600" b="1" dirty="0">
                <a:solidFill>
                  <a:srgbClr val="002060"/>
                </a:solidFill>
                <a:latin typeface="Bradley Hand ITC" pitchFamily="66" charset="0"/>
              </a:rPr>
              <a:t>Quiz is ..</a:t>
            </a:r>
          </a:p>
        </p:txBody>
      </p:sp>
      <p:pic>
        <p:nvPicPr>
          <p:cNvPr id="4"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8488"/>
            <a:ext cx="943576" cy="134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erson with collar shirt&#10;&#10;Description automatically generated">
            <a:extLst>
              <a:ext uri="{FF2B5EF4-FFF2-40B4-BE49-F238E27FC236}">
                <a16:creationId xmlns:a16="http://schemas.microsoft.com/office/drawing/2014/main" id="{AF146854-75E3-410C-BAFD-92D374291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085184"/>
            <a:ext cx="1655280" cy="1647824"/>
          </a:xfrm>
          <a:prstGeom prst="rect">
            <a:avLst/>
          </a:prstGeom>
        </p:spPr>
      </p:pic>
    </p:spTree>
    <p:extLst>
      <p:ext uri="{BB962C8B-B14F-4D97-AF65-F5344CB8AC3E}">
        <p14:creationId xmlns:p14="http://schemas.microsoft.com/office/powerpoint/2010/main" val="125677538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095500" y="877949"/>
            <a:ext cx="495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600" b="1" dirty="0">
                <a:solidFill>
                  <a:srgbClr val="002060"/>
                </a:solidFill>
                <a:latin typeface="Bradley Hand ITC" pitchFamily="66" charset="0"/>
              </a:rPr>
              <a:t>TIE BREAKER</a:t>
            </a:r>
          </a:p>
        </p:txBody>
      </p:sp>
      <p:sp>
        <p:nvSpPr>
          <p:cNvPr id="57347" name="Text Box 3"/>
          <p:cNvSpPr txBox="1">
            <a:spLocks noChangeArrowheads="1"/>
          </p:cNvSpPr>
          <p:nvPr/>
        </p:nvSpPr>
        <p:spPr bwMode="auto">
          <a:xfrm>
            <a:off x="539750" y="1782502"/>
            <a:ext cx="8064500"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2900" dirty="0">
                <a:latin typeface="Bradley Hand ITC" pitchFamily="66" charset="0"/>
              </a:rPr>
              <a:t>  </a:t>
            </a:r>
            <a:r>
              <a:rPr lang="en-US" sz="2800" b="1" dirty="0">
                <a:latin typeface="Bradley Hand ITC" pitchFamily="66" charset="0"/>
              </a:rPr>
              <a:t>There will be one question, worth 1 point. </a:t>
            </a:r>
          </a:p>
          <a:p>
            <a:pPr eaLnBrk="1" hangingPunct="1">
              <a:buFontTx/>
              <a:buChar char="•"/>
            </a:pPr>
            <a:r>
              <a:rPr lang="en-US" sz="2800" b="1" dirty="0">
                <a:solidFill>
                  <a:srgbClr val="C00000"/>
                </a:solidFill>
                <a:latin typeface="Bradley Hand ITC" pitchFamily="66" charset="0"/>
              </a:rPr>
              <a:t>  The first team to write down and hold up the correct </a:t>
            </a:r>
          </a:p>
          <a:p>
            <a:pPr eaLnBrk="1" hangingPunct="1"/>
            <a:r>
              <a:rPr lang="en-US" sz="2800" b="1" dirty="0">
                <a:solidFill>
                  <a:srgbClr val="C00000"/>
                </a:solidFill>
                <a:latin typeface="Bradley Hand ITC" pitchFamily="66" charset="0"/>
              </a:rPr>
              <a:t>    answer will be awarded the point</a:t>
            </a:r>
            <a:r>
              <a:rPr lang="en-US" sz="2800" b="1" dirty="0">
                <a:latin typeface="Bradley Hand ITC" pitchFamily="66" charset="0"/>
              </a:rPr>
              <a:t> </a:t>
            </a:r>
            <a:endParaRPr lang="en-US" sz="2800" b="1" dirty="0">
              <a:solidFill>
                <a:srgbClr val="C00000"/>
              </a:solidFill>
              <a:latin typeface="Bradley Hand ITC" pitchFamily="66" charset="0"/>
            </a:endParaRPr>
          </a:p>
          <a:p>
            <a:pPr eaLnBrk="1" hangingPunct="1">
              <a:buFontTx/>
              <a:buChar char="•"/>
            </a:pPr>
            <a:r>
              <a:rPr lang="en-US" sz="2800" b="1" dirty="0">
                <a:latin typeface="Bradley Hand ITC" pitchFamily="66" charset="0"/>
              </a:rPr>
              <a:t>  If there is no winner after two minutes, the judge</a:t>
            </a:r>
          </a:p>
          <a:p>
            <a:pPr eaLnBrk="1" hangingPunct="1"/>
            <a:r>
              <a:rPr lang="en-US" sz="2800" b="1" dirty="0">
                <a:latin typeface="Bradley Hand ITC" pitchFamily="66" charset="0"/>
              </a:rPr>
              <a:t>   will close the quiz, and award the point to the team</a:t>
            </a:r>
          </a:p>
          <a:p>
            <a:pPr eaLnBrk="1" hangingPunct="1"/>
            <a:r>
              <a:rPr lang="en-US" sz="2800" b="1" dirty="0">
                <a:latin typeface="Bradley Hand ITC" pitchFamily="66" charset="0"/>
              </a:rPr>
              <a:t>   which came closest</a:t>
            </a:r>
          </a:p>
          <a:p>
            <a:pPr eaLnBrk="1" hangingPunct="1">
              <a:buFontTx/>
              <a:buChar char="•"/>
            </a:pPr>
            <a:r>
              <a:rPr lang="en-US" sz="2800" b="1" dirty="0">
                <a:latin typeface="Bradley Hand ITC" pitchFamily="66" charset="0"/>
              </a:rPr>
              <a:t>  Teams </a:t>
            </a:r>
            <a:r>
              <a:rPr lang="en-US" sz="2800" b="1" dirty="0">
                <a:solidFill>
                  <a:srgbClr val="C00000"/>
                </a:solidFill>
                <a:latin typeface="Bradley Hand ITC" pitchFamily="66" charset="0"/>
              </a:rPr>
              <a:t>must keep a record </a:t>
            </a:r>
            <a:r>
              <a:rPr lang="en-US" sz="2800" b="1" dirty="0">
                <a:latin typeface="Bradley Hand ITC" pitchFamily="66" charset="0"/>
              </a:rPr>
              <a:t>all the answers held up</a:t>
            </a:r>
          </a:p>
          <a:p>
            <a:pPr eaLnBrk="1" hangingPunct="1">
              <a:buFontTx/>
              <a:buChar char="•"/>
            </a:pPr>
            <a:r>
              <a:rPr lang="en-US" sz="2800" b="1" dirty="0">
                <a:latin typeface="Bradley Hand ITC" pitchFamily="66" charset="0"/>
              </a:rPr>
              <a:t>  This is a team question, and calculators are</a:t>
            </a:r>
          </a:p>
          <a:p>
            <a:pPr eaLnBrk="1" hangingPunct="1"/>
            <a:r>
              <a:rPr lang="en-US" sz="2800" b="1" dirty="0">
                <a:latin typeface="Bradley Hand ITC" pitchFamily="66" charset="0"/>
              </a:rPr>
              <a:t>   permitted but not necessary</a:t>
            </a:r>
          </a:p>
          <a:p>
            <a:pPr eaLnBrk="1" hangingPunct="1"/>
            <a:endParaRPr lang="en-US" sz="2800" b="1" dirty="0">
              <a:latin typeface="Bradley Hand ITC" pitchFamily="66" charset="0"/>
            </a:endParaRPr>
          </a:p>
          <a:p>
            <a:pPr eaLnBrk="1" hangingPunct="1"/>
            <a:r>
              <a:rPr lang="en-US" sz="2800" b="1" dirty="0">
                <a:latin typeface="Bradley Hand ITC" pitchFamily="66" charset="0"/>
              </a:rPr>
              <a:t>   Any questions? Click to see the question ..</a:t>
            </a:r>
          </a:p>
          <a:p>
            <a:pPr eaLnBrk="1" hangingPunct="1">
              <a:buFontTx/>
              <a:buChar char="•"/>
            </a:pPr>
            <a:endParaRPr lang="en-US" sz="2800" b="1" dirty="0">
              <a:latin typeface="Bradley Hand ITC" pitchFamily="66" charset="0"/>
            </a:endParaRPr>
          </a:p>
        </p:txBody>
      </p:sp>
      <p:pic>
        <p:nvPicPr>
          <p:cNvPr id="57348"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2"/>
            <a:ext cx="1082675" cy="158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erson with collar shirt&#10;&#10;Description automatically generated">
            <a:extLst>
              <a:ext uri="{FF2B5EF4-FFF2-40B4-BE49-F238E27FC236}">
                <a16:creationId xmlns:a16="http://schemas.microsoft.com/office/drawing/2014/main" id="{239CBAA7-3BD8-48E4-B07C-7E0DA63F1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208" y="188640"/>
            <a:ext cx="1655280" cy="1647824"/>
          </a:xfrm>
          <a:prstGeom prst="rect">
            <a:avLst/>
          </a:prstGeom>
        </p:spPr>
      </p:pic>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095500" y="877949"/>
            <a:ext cx="495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3600" b="1" dirty="0">
                <a:solidFill>
                  <a:srgbClr val="002060"/>
                </a:solidFill>
                <a:latin typeface="Bradley Hand ITC" pitchFamily="66" charset="0"/>
              </a:rPr>
              <a:t>TIE BREAKER</a:t>
            </a:r>
          </a:p>
        </p:txBody>
      </p:sp>
      <p:sp>
        <p:nvSpPr>
          <p:cNvPr id="57347" name="Text Box 3"/>
          <p:cNvSpPr txBox="1">
            <a:spLocks noChangeArrowheads="1"/>
          </p:cNvSpPr>
          <p:nvPr/>
        </p:nvSpPr>
        <p:spPr bwMode="auto">
          <a:xfrm>
            <a:off x="539750" y="1782502"/>
            <a:ext cx="8064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Char char="•"/>
            </a:pPr>
            <a:r>
              <a:rPr lang="en-US" sz="3200" b="1" dirty="0">
                <a:latin typeface="Bradley Hand ITC" pitchFamily="66" charset="0"/>
              </a:rPr>
              <a:t>  We have just put a sheet of paper, face down,</a:t>
            </a:r>
          </a:p>
          <a:p>
            <a:pPr eaLnBrk="1" hangingPunct="1"/>
            <a:r>
              <a:rPr lang="en-US" sz="3200" b="1" dirty="0">
                <a:latin typeface="Bradley Hand ITC" pitchFamily="66" charset="0"/>
              </a:rPr>
              <a:t>   on  your table.</a:t>
            </a:r>
          </a:p>
          <a:p>
            <a:pPr eaLnBrk="1" hangingPunct="1">
              <a:buFontTx/>
              <a:buChar char="•"/>
            </a:pPr>
            <a:r>
              <a:rPr lang="en-US" sz="3200" b="1" dirty="0">
                <a:latin typeface="Bradley Hand ITC" pitchFamily="66" charset="0"/>
              </a:rPr>
              <a:t> </a:t>
            </a:r>
            <a:r>
              <a:rPr lang="en-US" sz="2800" b="1" dirty="0">
                <a:latin typeface="Bradley Hand ITC" pitchFamily="66" charset="0"/>
              </a:rPr>
              <a:t> </a:t>
            </a:r>
            <a:r>
              <a:rPr lang="en-US" sz="3200" b="1" dirty="0">
                <a:latin typeface="Bradley Hand ITC" pitchFamily="66" charset="0"/>
              </a:rPr>
              <a:t>When you are asked, turn the paper over and</a:t>
            </a:r>
          </a:p>
          <a:p>
            <a:pPr eaLnBrk="1" hangingPunct="1"/>
            <a:r>
              <a:rPr lang="en-US" sz="3200" b="1" dirty="0">
                <a:latin typeface="Bradley Hand ITC" pitchFamily="66" charset="0"/>
              </a:rPr>
              <a:t>   count how many squares of all sizes you</a:t>
            </a:r>
          </a:p>
          <a:p>
            <a:pPr eaLnBrk="1" hangingPunct="1"/>
            <a:r>
              <a:rPr lang="en-US" sz="3200" b="1" dirty="0">
                <a:latin typeface="Bradley Hand ITC" pitchFamily="66" charset="0"/>
              </a:rPr>
              <a:t>   can find in the diagram</a:t>
            </a:r>
          </a:p>
          <a:p>
            <a:pPr eaLnBrk="1" hangingPunct="1"/>
            <a:endParaRPr lang="en-US" sz="3200" b="1" dirty="0">
              <a:latin typeface="Bradley Hand ITC" pitchFamily="66" charset="0"/>
            </a:endParaRPr>
          </a:p>
          <a:p>
            <a:pPr algn="ctr" eaLnBrk="1" hangingPunct="1"/>
            <a:r>
              <a:rPr lang="en-US" sz="3600" b="1" cap="small" dirty="0">
                <a:solidFill>
                  <a:srgbClr val="FF0000"/>
                </a:solidFill>
                <a:latin typeface="Bradley Hand ITC" pitchFamily="66" charset="0"/>
              </a:rPr>
              <a:t>Are you ready? …..</a:t>
            </a:r>
          </a:p>
          <a:p>
            <a:pPr algn="ctr" eaLnBrk="1" hangingPunct="1"/>
            <a:r>
              <a:rPr lang="en-US" sz="3600" b="1" cap="small" dirty="0">
                <a:solidFill>
                  <a:srgbClr val="FF0000"/>
                </a:solidFill>
                <a:latin typeface="Bradley Hand ITC" pitchFamily="66" charset="0"/>
              </a:rPr>
              <a:t>Go! ….</a:t>
            </a:r>
          </a:p>
        </p:txBody>
      </p:sp>
      <p:pic>
        <p:nvPicPr>
          <p:cNvPr id="57348" name="Picture 9"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2062"/>
            <a:ext cx="1082675" cy="158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erson with collar shirt&#10;&#10;Description automatically generated">
            <a:extLst>
              <a:ext uri="{FF2B5EF4-FFF2-40B4-BE49-F238E27FC236}">
                <a16:creationId xmlns:a16="http://schemas.microsoft.com/office/drawing/2014/main" id="{239CBAA7-3BD8-48E4-B07C-7E0DA63F1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208" y="188640"/>
            <a:ext cx="1655280" cy="1647824"/>
          </a:xfrm>
          <a:prstGeom prst="rect">
            <a:avLst/>
          </a:prstGeom>
        </p:spPr>
      </p:pic>
    </p:spTree>
    <p:extLst>
      <p:ext uri="{BB962C8B-B14F-4D97-AF65-F5344CB8AC3E}">
        <p14:creationId xmlns:p14="http://schemas.microsoft.com/office/powerpoint/2010/main" val="254153827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92161" y="845914"/>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solidFill>
                  <a:srgbClr val="002060"/>
                </a:solidFill>
                <a:latin typeface="Bradley Hand ITC" pitchFamily="66" charset="0"/>
              </a:rPr>
              <a:t>TIE BREAKER</a:t>
            </a:r>
          </a:p>
        </p:txBody>
      </p:sp>
      <p:sp>
        <p:nvSpPr>
          <p:cNvPr id="2" name="TextBox 1"/>
          <p:cNvSpPr txBox="1"/>
          <p:nvPr/>
        </p:nvSpPr>
        <p:spPr>
          <a:xfrm>
            <a:off x="611560" y="5295385"/>
            <a:ext cx="7272807" cy="1077218"/>
          </a:xfrm>
          <a:prstGeom prst="rect">
            <a:avLst/>
          </a:prstGeom>
          <a:noFill/>
        </p:spPr>
        <p:txBody>
          <a:bodyPr wrap="square" rtlCol="0">
            <a:spAutoFit/>
          </a:bodyPr>
          <a:lstStyle/>
          <a:p>
            <a:pPr algn="ctr"/>
            <a:r>
              <a:rPr lang="en-AU" sz="3200" i="1" dirty="0">
                <a:solidFill>
                  <a:srgbClr val="FF0000"/>
                </a:solidFill>
              </a:rPr>
              <a:t>Warning – don’t click on this page until you wish to show the answer …</a:t>
            </a:r>
            <a:endParaRPr lang="en-GB" sz="3200" i="1" dirty="0">
              <a:solidFill>
                <a:srgbClr val="FF0000"/>
              </a:solidFill>
            </a:endParaRPr>
          </a:p>
        </p:txBody>
      </p:sp>
      <p:sp>
        <p:nvSpPr>
          <p:cNvPr id="3" name="TextBox 2">
            <a:extLst>
              <a:ext uri="{FF2B5EF4-FFF2-40B4-BE49-F238E27FC236}">
                <a16:creationId xmlns:a16="http://schemas.microsoft.com/office/drawing/2014/main" id="{59044F2B-027F-497F-9C57-7ED17D85CE3F}"/>
              </a:ext>
            </a:extLst>
          </p:cNvPr>
          <p:cNvSpPr txBox="1"/>
          <p:nvPr/>
        </p:nvSpPr>
        <p:spPr>
          <a:xfrm>
            <a:off x="755576" y="2060848"/>
            <a:ext cx="7560840" cy="492443"/>
          </a:xfrm>
          <a:prstGeom prst="rect">
            <a:avLst/>
          </a:prstGeom>
          <a:solidFill>
            <a:schemeClr val="bg1"/>
          </a:solidFill>
        </p:spPr>
        <p:txBody>
          <a:bodyPr wrap="square" rtlCol="0">
            <a:spAutoFit/>
          </a:bodyPr>
          <a:lstStyle/>
          <a:p>
            <a:pPr>
              <a:spcAft>
                <a:spcPts val="600"/>
              </a:spcAft>
            </a:pPr>
            <a:endParaRPr lang="en-GB" sz="2600" dirty="0"/>
          </a:p>
        </p:txBody>
      </p:sp>
      <p:pic>
        <p:nvPicPr>
          <p:cNvPr id="6" name="Picture 5" descr="A person with collar shirt&#10;&#10;Description automatically generated">
            <a:extLst>
              <a:ext uri="{FF2B5EF4-FFF2-40B4-BE49-F238E27FC236}">
                <a16:creationId xmlns:a16="http://schemas.microsoft.com/office/drawing/2014/main" id="{EEB14503-AA96-4B85-BA83-8C55414D92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957712"/>
            <a:ext cx="1655280" cy="1647824"/>
          </a:xfrm>
          <a:prstGeom prst="rect">
            <a:avLst/>
          </a:prstGeom>
        </p:spPr>
      </p:pic>
      <p:pic>
        <p:nvPicPr>
          <p:cNvPr id="5" name="Picture 4">
            <a:extLst>
              <a:ext uri="{FF2B5EF4-FFF2-40B4-BE49-F238E27FC236}">
                <a16:creationId xmlns:a16="http://schemas.microsoft.com/office/drawing/2014/main" id="{762247DE-2777-426E-9590-82A50B977C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41752" y="2021607"/>
            <a:ext cx="2799760" cy="2799760"/>
          </a:xfrm>
          <a:prstGeom prst="rect">
            <a:avLst/>
          </a:prstGeom>
        </p:spPr>
      </p:pic>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043608" y="1412776"/>
            <a:ext cx="72723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dirty="0">
                <a:latin typeface="Bradley Hand ITC" pitchFamily="66" charset="0"/>
              </a:rPr>
              <a:t>Answer: </a:t>
            </a:r>
          </a:p>
          <a:p>
            <a:pPr algn="ctr" eaLnBrk="1" hangingPunct="1"/>
            <a:r>
              <a:rPr lang="en-AU" sz="5400" b="1" dirty="0">
                <a:latin typeface="Bradley Hand ITC" pitchFamily="66" charset="0"/>
              </a:rPr>
              <a:t>There are </a:t>
            </a:r>
            <a:r>
              <a:rPr lang="en-AU" sz="5400" b="1" u="sng" dirty="0">
                <a:latin typeface="Bradley Hand ITC" pitchFamily="66" charset="0"/>
              </a:rPr>
              <a:t>35 squares </a:t>
            </a:r>
            <a:r>
              <a:rPr lang="en-AU" sz="5400" b="1" dirty="0">
                <a:latin typeface="Bradley Hand ITC" pitchFamily="66" charset="0"/>
              </a:rPr>
              <a:t>to be found in the diagram</a:t>
            </a:r>
          </a:p>
        </p:txBody>
      </p:sp>
      <p:pic>
        <p:nvPicPr>
          <p:cNvPr id="59395" name="Picture 3"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3" y="269874"/>
            <a:ext cx="837704" cy="13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2339975" y="620712"/>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solidFill>
                  <a:srgbClr val="002060"/>
                </a:solidFill>
                <a:latin typeface="Bradley Hand ITC" pitchFamily="66" charset="0"/>
              </a:rPr>
              <a:t>TIE BREAKER</a:t>
            </a:r>
          </a:p>
        </p:txBody>
      </p:sp>
      <p:sp>
        <p:nvSpPr>
          <p:cNvPr id="2" name="TextBox 1">
            <a:extLst>
              <a:ext uri="{FF2B5EF4-FFF2-40B4-BE49-F238E27FC236}">
                <a16:creationId xmlns:a16="http://schemas.microsoft.com/office/drawing/2014/main" id="{00C39715-1083-4BA0-B5C1-6373E1C63AEF}"/>
              </a:ext>
            </a:extLst>
          </p:cNvPr>
          <p:cNvSpPr txBox="1"/>
          <p:nvPr/>
        </p:nvSpPr>
        <p:spPr>
          <a:xfrm>
            <a:off x="1727449" y="4108249"/>
            <a:ext cx="5904656" cy="2308324"/>
          </a:xfrm>
          <a:prstGeom prst="rect">
            <a:avLst/>
          </a:prstGeom>
          <a:noFill/>
        </p:spPr>
        <p:txBody>
          <a:bodyPr wrap="square" rtlCol="0">
            <a:spAutoFit/>
          </a:bodyPr>
          <a:lstStyle/>
          <a:p>
            <a:r>
              <a:rPr lang="en-GB" dirty="0"/>
              <a:t> …for the bigger squares in the grid, there is/are:</a:t>
            </a:r>
          </a:p>
          <a:p>
            <a:r>
              <a:rPr lang="en-GB" dirty="0"/>
              <a:t>1 outside 4 x 4 square</a:t>
            </a:r>
          </a:p>
          <a:p>
            <a:r>
              <a:rPr lang="en-GB" dirty="0"/>
              <a:t>4 internal   3 x 3 squares</a:t>
            </a:r>
          </a:p>
          <a:p>
            <a:r>
              <a:rPr lang="en-GB" dirty="0"/>
              <a:t>9 internal   2 x 2 squares</a:t>
            </a:r>
          </a:p>
          <a:p>
            <a:r>
              <a:rPr lang="en-GB" dirty="0"/>
              <a:t>16 internal 1 x 1 squares</a:t>
            </a:r>
          </a:p>
          <a:p>
            <a:r>
              <a:rPr lang="en-GB" dirty="0"/>
              <a:t>…for the smaller squares, there is/are:</a:t>
            </a:r>
          </a:p>
          <a:p>
            <a:r>
              <a:rPr lang="en-GB" dirty="0"/>
              <a:t>1 @ 2 x 2</a:t>
            </a:r>
          </a:p>
          <a:p>
            <a:r>
              <a:rPr lang="en-GB" dirty="0"/>
              <a:t>4 @ 1 x 1</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1043608" y="1412776"/>
            <a:ext cx="727233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b="1" dirty="0">
                <a:latin typeface="Bradley Hand ITC" pitchFamily="66" charset="0"/>
              </a:rPr>
              <a:t>Answer: </a:t>
            </a:r>
          </a:p>
          <a:p>
            <a:pPr algn="ctr" eaLnBrk="1" hangingPunct="1"/>
            <a:r>
              <a:rPr lang="en-AU" sz="5400" b="1" dirty="0">
                <a:latin typeface="Bradley Hand ITC" pitchFamily="66" charset="0"/>
              </a:rPr>
              <a:t>There are </a:t>
            </a:r>
            <a:r>
              <a:rPr lang="en-AU" sz="5400" b="1" u="sng" dirty="0">
                <a:latin typeface="Bradley Hand ITC" pitchFamily="66" charset="0"/>
              </a:rPr>
              <a:t>35 squares </a:t>
            </a:r>
            <a:r>
              <a:rPr lang="en-AU" sz="5400" b="1" dirty="0">
                <a:latin typeface="Bradley Hand ITC" pitchFamily="66" charset="0"/>
              </a:rPr>
              <a:t>to be found in the diagram</a:t>
            </a:r>
          </a:p>
        </p:txBody>
      </p:sp>
      <p:pic>
        <p:nvPicPr>
          <p:cNvPr id="59395" name="Picture 3"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3" y="269874"/>
            <a:ext cx="837704" cy="13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
          <p:cNvSpPr txBox="1">
            <a:spLocks noChangeArrowheads="1"/>
          </p:cNvSpPr>
          <p:nvPr/>
        </p:nvSpPr>
        <p:spPr bwMode="auto">
          <a:xfrm>
            <a:off x="2339975" y="620712"/>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000" b="1" dirty="0">
                <a:solidFill>
                  <a:srgbClr val="002060"/>
                </a:solidFill>
                <a:latin typeface="Bradley Hand ITC" pitchFamily="66" charset="0"/>
              </a:rPr>
              <a:t>TIE BREAKER</a:t>
            </a:r>
          </a:p>
        </p:txBody>
      </p:sp>
      <p:sp>
        <p:nvSpPr>
          <p:cNvPr id="2" name="TextBox 1">
            <a:extLst>
              <a:ext uri="{FF2B5EF4-FFF2-40B4-BE49-F238E27FC236}">
                <a16:creationId xmlns:a16="http://schemas.microsoft.com/office/drawing/2014/main" id="{00C39715-1083-4BA0-B5C1-6373E1C63AEF}"/>
              </a:ext>
            </a:extLst>
          </p:cNvPr>
          <p:cNvSpPr txBox="1"/>
          <p:nvPr/>
        </p:nvSpPr>
        <p:spPr>
          <a:xfrm>
            <a:off x="1727449" y="4108249"/>
            <a:ext cx="5904656" cy="2308324"/>
          </a:xfrm>
          <a:prstGeom prst="rect">
            <a:avLst/>
          </a:prstGeom>
          <a:noFill/>
        </p:spPr>
        <p:txBody>
          <a:bodyPr wrap="square" rtlCol="0">
            <a:spAutoFit/>
          </a:bodyPr>
          <a:lstStyle/>
          <a:p>
            <a:r>
              <a:rPr lang="en-GB" dirty="0"/>
              <a:t> …for the bigger squares in the grid, there is/are:</a:t>
            </a:r>
          </a:p>
          <a:p>
            <a:r>
              <a:rPr lang="en-GB" dirty="0"/>
              <a:t>1 outside 4 x 4 square</a:t>
            </a:r>
          </a:p>
          <a:p>
            <a:r>
              <a:rPr lang="en-GB" dirty="0"/>
              <a:t>4 internal   3 x 3 squares</a:t>
            </a:r>
          </a:p>
          <a:p>
            <a:r>
              <a:rPr lang="en-GB" dirty="0"/>
              <a:t>9 internal   2 x 2 squares</a:t>
            </a:r>
          </a:p>
          <a:p>
            <a:r>
              <a:rPr lang="en-GB" dirty="0"/>
              <a:t>16 internal 1 x 1 squares</a:t>
            </a:r>
          </a:p>
          <a:p>
            <a:r>
              <a:rPr lang="en-GB" dirty="0"/>
              <a:t>…for the smaller squares, there is/are:</a:t>
            </a:r>
          </a:p>
          <a:p>
            <a:r>
              <a:rPr lang="en-GB" dirty="0"/>
              <a:t>1 @ 2 x 2</a:t>
            </a:r>
          </a:p>
          <a:p>
            <a:r>
              <a:rPr lang="en-GB" dirty="0"/>
              <a:t>4 @ 1 x 1</a:t>
            </a:r>
          </a:p>
        </p:txBody>
      </p:sp>
    </p:spTree>
    <p:extLst>
      <p:ext uri="{BB962C8B-B14F-4D97-AF65-F5344CB8AC3E}">
        <p14:creationId xmlns:p14="http://schemas.microsoft.com/office/powerpoint/2010/main" val="3904804410"/>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1042988" y="1485900"/>
            <a:ext cx="6810375" cy="3455987"/>
          </a:xfrm>
          <a:prstGeom prst="rect">
            <a:avLst/>
          </a:prstGeom>
        </p:spPr>
        <p:txBody>
          <a:bodyPr wrap="none" fromWordArt="1">
            <a:prstTxWarp prst="textDeflate">
              <a:avLst>
                <a:gd name="adj" fmla="val 10870"/>
              </a:avLst>
            </a:prstTxWarp>
          </a:bodyPr>
          <a:lstStyle/>
          <a:p>
            <a:pPr algn="ctr"/>
            <a:r>
              <a:rPr lang="en-GB" sz="6600" b="1" kern="10" dirty="0">
                <a:ln w="9525">
                  <a:solidFill>
                    <a:srgbClr val="000000"/>
                  </a:solidFill>
                  <a:round/>
                  <a:headEnd/>
                  <a:tailEnd/>
                </a:ln>
                <a:solidFill>
                  <a:srgbClr val="000000"/>
                </a:solidFill>
                <a:latin typeface="Bradley Hand ITC"/>
              </a:rPr>
              <a:t>2019 Yr5/6 Quiz</a:t>
            </a:r>
          </a:p>
          <a:p>
            <a:pPr algn="ctr"/>
            <a:r>
              <a:rPr lang="en-GB" sz="6600" b="1" kern="10" dirty="0">
                <a:ln w="9525">
                  <a:solidFill>
                    <a:srgbClr val="000000"/>
                  </a:solidFill>
                  <a:round/>
                  <a:headEnd/>
                  <a:tailEnd/>
                </a:ln>
                <a:solidFill>
                  <a:srgbClr val="000000"/>
                </a:solidFill>
                <a:latin typeface="Bradley Hand ITC"/>
              </a:rPr>
              <a:t>Round 1- and the winner is ..</a:t>
            </a:r>
          </a:p>
        </p:txBody>
      </p:sp>
      <p:pic>
        <p:nvPicPr>
          <p:cNvPr id="60420" name="Picture 4"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733636"/>
            <a:ext cx="1047750" cy="15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erson with collar shirt&#10;&#10;Description automatically generated">
            <a:extLst>
              <a:ext uri="{FF2B5EF4-FFF2-40B4-BE49-F238E27FC236}">
                <a16:creationId xmlns:a16="http://schemas.microsoft.com/office/drawing/2014/main" id="{DEBB6496-BC1D-4F81-ABD0-190E7A45F5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372" y="764704"/>
            <a:ext cx="1655280" cy="1647824"/>
          </a:xfrm>
          <a:prstGeom prst="rect">
            <a:avLst/>
          </a:prstGeom>
        </p:spPr>
      </p:pic>
    </p:spTree>
    <p:extLst>
      <p:ext uri="{BB962C8B-B14F-4D97-AF65-F5344CB8AC3E}">
        <p14:creationId xmlns:p14="http://schemas.microsoft.com/office/powerpoint/2010/main" val="32577826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827584" y="1988840"/>
            <a:ext cx="74888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4400" b="1" dirty="0">
                <a:latin typeface="Bradley Hand ITC" pitchFamily="66" charset="0"/>
              </a:rPr>
              <a:t>Answer: ‘A’ or ‘square A’</a:t>
            </a:r>
          </a:p>
          <a:p>
            <a:pPr algn="ctr" eaLnBrk="1" hangingPunct="1"/>
            <a:endParaRPr lang="en-AU" sz="4400" b="1" dirty="0">
              <a:latin typeface="Bradley Hand ITC" pitchFamily="66" charset="0"/>
            </a:endParaRPr>
          </a:p>
          <a:p>
            <a:pPr algn="ctr" eaLnBrk="1" hangingPunct="1"/>
            <a:r>
              <a:rPr lang="en-AU" sz="3600" b="1" dirty="0">
                <a:latin typeface="Bradley Hand ITC" pitchFamily="66" charset="0"/>
              </a:rPr>
              <a:t>(The area of the blue square A is closest to half the area of the large ochre square)</a:t>
            </a: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a:gradFill>
        <a:effectLst/>
      </p:bgPr>
    </p:bg>
    <p:spTree>
      <p:nvGrpSpPr>
        <p:cNvPr id="1" name=""/>
        <p:cNvGrpSpPr/>
        <p:nvPr/>
      </p:nvGrpSpPr>
      <p:grpSpPr>
        <a:xfrm>
          <a:off x="0" y="0"/>
          <a:ext cx="0" cy="0"/>
          <a:chOff x="0" y="0"/>
          <a:chExt cx="0" cy="0"/>
        </a:xfrm>
      </p:grpSpPr>
      <p:sp>
        <p:nvSpPr>
          <p:cNvPr id="60418" name="WordArt 2"/>
          <p:cNvSpPr>
            <a:spLocks noChangeArrowheads="1" noChangeShapeType="1" noTextEdit="1"/>
          </p:cNvSpPr>
          <p:nvPr/>
        </p:nvSpPr>
        <p:spPr bwMode="auto">
          <a:xfrm>
            <a:off x="1043608" y="1916832"/>
            <a:ext cx="6810375" cy="3455987"/>
          </a:xfrm>
          <a:prstGeom prst="rect">
            <a:avLst/>
          </a:prstGeom>
        </p:spPr>
        <p:txBody>
          <a:bodyPr wrap="none" fromWordArt="1">
            <a:prstTxWarp prst="textDeflate">
              <a:avLst>
                <a:gd name="adj" fmla="val 10870"/>
              </a:avLst>
            </a:prstTxWarp>
          </a:bodyPr>
          <a:lstStyle/>
          <a:p>
            <a:pPr algn="ctr"/>
            <a:r>
              <a:rPr lang="en-GB" sz="6600" b="1" kern="10" dirty="0" err="1">
                <a:ln w="9525">
                  <a:solidFill>
                    <a:srgbClr val="000000"/>
                  </a:solidFill>
                  <a:round/>
                  <a:headEnd/>
                  <a:tailEnd/>
                </a:ln>
                <a:solidFill>
                  <a:srgbClr val="000000"/>
                </a:solidFill>
                <a:latin typeface="Bradley Hand ITC"/>
              </a:rPr>
              <a:t>Yr</a:t>
            </a:r>
            <a:r>
              <a:rPr lang="en-GB" sz="6600" b="1" kern="10">
                <a:ln w="9525">
                  <a:solidFill>
                    <a:srgbClr val="000000"/>
                  </a:solidFill>
                  <a:round/>
                  <a:headEnd/>
                  <a:tailEnd/>
                </a:ln>
                <a:solidFill>
                  <a:srgbClr val="000000"/>
                </a:solidFill>
                <a:latin typeface="Bradley Hand ITC"/>
              </a:rPr>
              <a:t> 5/6 </a:t>
            </a:r>
            <a:r>
              <a:rPr lang="en-GB" sz="6600" b="1" kern="10" dirty="0">
                <a:ln w="9525">
                  <a:solidFill>
                    <a:srgbClr val="000000"/>
                  </a:solidFill>
                  <a:round/>
                  <a:headEnd/>
                  <a:tailEnd/>
                </a:ln>
                <a:solidFill>
                  <a:srgbClr val="000000"/>
                </a:solidFill>
                <a:latin typeface="Bradley Hand ITC"/>
              </a:rPr>
              <a:t>Quiz</a:t>
            </a:r>
          </a:p>
          <a:p>
            <a:pPr algn="ctr"/>
            <a:r>
              <a:rPr lang="en-GB" sz="6600" b="1" kern="10" dirty="0">
                <a:ln w="9525">
                  <a:solidFill>
                    <a:srgbClr val="000000"/>
                  </a:solidFill>
                  <a:round/>
                  <a:headEnd/>
                  <a:tailEnd/>
                </a:ln>
                <a:solidFill>
                  <a:srgbClr val="000000"/>
                </a:solidFill>
                <a:latin typeface="Bradley Hand ITC"/>
              </a:rPr>
              <a:t>Round 1</a:t>
            </a:r>
          </a:p>
          <a:p>
            <a:pPr algn="ctr"/>
            <a:r>
              <a:rPr lang="en-AU" sz="6600" b="1" kern="10" dirty="0">
                <a:ln w="9525">
                  <a:solidFill>
                    <a:srgbClr val="000000"/>
                  </a:solidFill>
                  <a:round/>
                  <a:headEnd/>
                  <a:tailEnd/>
                </a:ln>
                <a:solidFill>
                  <a:srgbClr val="000000"/>
                </a:solidFill>
                <a:latin typeface="Bradley Hand ITC"/>
              </a:rPr>
              <a:t>2019</a:t>
            </a:r>
            <a:endParaRPr lang="en-GB" sz="6600" b="1" kern="10" dirty="0">
              <a:ln w="9525">
                <a:solidFill>
                  <a:srgbClr val="000000"/>
                </a:solidFill>
                <a:round/>
                <a:headEnd/>
                <a:tailEnd/>
              </a:ln>
              <a:solidFill>
                <a:srgbClr val="000000"/>
              </a:solidFill>
              <a:latin typeface="Bradley Hand ITC"/>
            </a:endParaRPr>
          </a:p>
        </p:txBody>
      </p:sp>
      <p:pic>
        <p:nvPicPr>
          <p:cNvPr id="60420" name="Picture 4" descr="qamt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956636" cy="150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person with collar shirt&#10;&#10;Description automatically generated">
            <a:extLst>
              <a:ext uri="{FF2B5EF4-FFF2-40B4-BE49-F238E27FC236}">
                <a16:creationId xmlns:a16="http://schemas.microsoft.com/office/drawing/2014/main" id="{A1960CF0-940E-41CB-8C26-3A80600B0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941168"/>
            <a:ext cx="1655280" cy="1647824"/>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6"/>
          <p:cNvSpPr>
            <a:spLocks noChangeArrowheads="1"/>
          </p:cNvSpPr>
          <p:nvPr/>
        </p:nvSpPr>
        <p:spPr bwMode="auto">
          <a:xfrm>
            <a:off x="528993" y="839463"/>
            <a:ext cx="829147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b="1" dirty="0"/>
              <a:t>Question 2</a:t>
            </a:r>
          </a:p>
          <a:p>
            <a:endParaRPr lang="en-US" sz="1200" dirty="0"/>
          </a:p>
          <a:p>
            <a:r>
              <a:rPr lang="en-US" sz="3200" dirty="0"/>
              <a:t>Estimate how long it takes Big Ben (London) to ring out the ‘Westminster Chimes” …..</a:t>
            </a:r>
            <a:r>
              <a:rPr lang="en-US" sz="2800" i="1" dirty="0">
                <a:solidFill>
                  <a:srgbClr val="FF0000"/>
                </a:solidFill>
              </a:rPr>
              <a:t>(please note that watches and clocks must be covered, and the sound clip will be played twice)</a:t>
            </a:r>
            <a:endParaRPr lang="en-AU" sz="2800" i="1" dirty="0">
              <a:solidFill>
                <a:srgbClr val="FF0000"/>
              </a:solidFill>
            </a:endParaRPr>
          </a:p>
        </p:txBody>
      </p:sp>
      <p:sp>
        <p:nvSpPr>
          <p:cNvPr id="10245" name="Rectangle 7"/>
          <p:cNvSpPr>
            <a:spLocks noChangeArrowheads="1"/>
          </p:cNvSpPr>
          <p:nvPr/>
        </p:nvSpPr>
        <p:spPr bwMode="auto">
          <a:xfrm>
            <a:off x="528993" y="5849414"/>
            <a:ext cx="78594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sz="3000" i="1" dirty="0">
                <a:solidFill>
                  <a:schemeClr val="bg2">
                    <a:lumMod val="25000"/>
                  </a:schemeClr>
                </a:solidFill>
              </a:rPr>
              <a:t>Click here to start the sound clip the first time</a:t>
            </a:r>
          </a:p>
        </p:txBody>
      </p:sp>
      <p:sp>
        <p:nvSpPr>
          <p:cNvPr id="10246" name="Rectangle 9"/>
          <p:cNvSpPr>
            <a:spLocks noChangeArrowheads="1"/>
          </p:cNvSpPr>
          <p:nvPr/>
        </p:nvSpPr>
        <p:spPr bwMode="auto">
          <a:xfrm>
            <a:off x="528993" y="3652215"/>
            <a:ext cx="82914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sz="3200" dirty="0">
                <a:solidFill>
                  <a:srgbClr val="990000"/>
                </a:solidFill>
              </a:rPr>
              <a:t>Once the sound clip finishes the second time, the timer will start and you will have only 15 seconds to discuss and write down your answer</a:t>
            </a:r>
          </a:p>
        </p:txBody>
      </p:sp>
      <p:sp>
        <p:nvSpPr>
          <p:cNvPr id="40"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0"/>
          <p:cNvSpPr txBox="1">
            <a:spLocks noChangeArrowheads="1"/>
          </p:cNvSpPr>
          <p:nvPr/>
        </p:nvSpPr>
        <p:spPr bwMode="auto">
          <a:xfrm>
            <a:off x="5777410" y="5217981"/>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14</a:t>
            </a:r>
          </a:p>
        </p:txBody>
      </p:sp>
      <p:sp>
        <p:nvSpPr>
          <p:cNvPr id="27" name="Text Box 22"/>
          <p:cNvSpPr txBox="1">
            <a:spLocks noChangeArrowheads="1"/>
          </p:cNvSpPr>
          <p:nvPr/>
        </p:nvSpPr>
        <p:spPr bwMode="auto">
          <a:xfrm>
            <a:off x="5738963" y="514285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12</a:t>
            </a:r>
          </a:p>
        </p:txBody>
      </p:sp>
      <p:sp>
        <p:nvSpPr>
          <p:cNvPr id="29" name="Text Box 24"/>
          <p:cNvSpPr txBox="1">
            <a:spLocks noChangeArrowheads="1"/>
          </p:cNvSpPr>
          <p:nvPr/>
        </p:nvSpPr>
        <p:spPr bwMode="auto">
          <a:xfrm>
            <a:off x="5764287" y="5268782"/>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10</a:t>
            </a:r>
          </a:p>
        </p:txBody>
      </p:sp>
      <p:sp>
        <p:nvSpPr>
          <p:cNvPr id="30" name="Text Box 25"/>
          <p:cNvSpPr txBox="1">
            <a:spLocks noChangeArrowheads="1"/>
          </p:cNvSpPr>
          <p:nvPr/>
        </p:nvSpPr>
        <p:spPr bwMode="auto">
          <a:xfrm>
            <a:off x="5802141" y="5166923"/>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9</a:t>
            </a:r>
          </a:p>
        </p:txBody>
      </p:sp>
      <p:sp>
        <p:nvSpPr>
          <p:cNvPr id="31" name="Text Box 26"/>
          <p:cNvSpPr txBox="1">
            <a:spLocks noChangeArrowheads="1"/>
          </p:cNvSpPr>
          <p:nvPr/>
        </p:nvSpPr>
        <p:spPr bwMode="auto">
          <a:xfrm>
            <a:off x="5773317" y="5257537"/>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8</a:t>
            </a:r>
          </a:p>
        </p:txBody>
      </p:sp>
      <p:sp>
        <p:nvSpPr>
          <p:cNvPr id="32" name="Text Box 27"/>
          <p:cNvSpPr txBox="1">
            <a:spLocks noChangeArrowheads="1"/>
          </p:cNvSpPr>
          <p:nvPr/>
        </p:nvSpPr>
        <p:spPr bwMode="auto">
          <a:xfrm>
            <a:off x="5742237" y="5284656"/>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7</a:t>
            </a:r>
          </a:p>
        </p:txBody>
      </p:sp>
      <p:sp>
        <p:nvSpPr>
          <p:cNvPr id="33" name="Text Box 28"/>
          <p:cNvSpPr txBox="1">
            <a:spLocks noChangeArrowheads="1"/>
          </p:cNvSpPr>
          <p:nvPr/>
        </p:nvSpPr>
        <p:spPr bwMode="auto">
          <a:xfrm>
            <a:off x="5715000" y="5322620"/>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6</a:t>
            </a:r>
          </a:p>
        </p:txBody>
      </p:sp>
      <p:sp>
        <p:nvSpPr>
          <p:cNvPr id="34" name="Text Box 29"/>
          <p:cNvSpPr txBox="1">
            <a:spLocks noChangeArrowheads="1"/>
          </p:cNvSpPr>
          <p:nvPr/>
        </p:nvSpPr>
        <p:spPr bwMode="auto">
          <a:xfrm>
            <a:off x="5759204" y="5348151"/>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5</a:t>
            </a:r>
          </a:p>
        </p:txBody>
      </p:sp>
      <p:sp>
        <p:nvSpPr>
          <p:cNvPr id="35" name="Text Box 30"/>
          <p:cNvSpPr txBox="1">
            <a:spLocks noChangeArrowheads="1"/>
          </p:cNvSpPr>
          <p:nvPr/>
        </p:nvSpPr>
        <p:spPr bwMode="auto">
          <a:xfrm>
            <a:off x="5727031" y="5386116"/>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4</a:t>
            </a:r>
          </a:p>
        </p:txBody>
      </p:sp>
      <p:sp>
        <p:nvSpPr>
          <p:cNvPr id="36" name="Text Box 31"/>
          <p:cNvSpPr txBox="1">
            <a:spLocks noChangeArrowheads="1"/>
          </p:cNvSpPr>
          <p:nvPr/>
        </p:nvSpPr>
        <p:spPr bwMode="auto">
          <a:xfrm>
            <a:off x="5727031" y="5308595"/>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3</a:t>
            </a:r>
          </a:p>
        </p:txBody>
      </p:sp>
      <p:sp>
        <p:nvSpPr>
          <p:cNvPr id="37" name="Text Box 32"/>
          <p:cNvSpPr txBox="1">
            <a:spLocks noChangeArrowheads="1"/>
          </p:cNvSpPr>
          <p:nvPr/>
        </p:nvSpPr>
        <p:spPr bwMode="auto">
          <a:xfrm>
            <a:off x="6090093" y="5371900"/>
            <a:ext cx="305390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2</a:t>
            </a:r>
          </a:p>
        </p:txBody>
      </p:sp>
      <p:sp>
        <p:nvSpPr>
          <p:cNvPr id="24" name="Text Box 19"/>
          <p:cNvSpPr txBox="1">
            <a:spLocks noChangeArrowheads="1"/>
          </p:cNvSpPr>
          <p:nvPr/>
        </p:nvSpPr>
        <p:spPr bwMode="auto">
          <a:xfrm>
            <a:off x="5750174" y="5371900"/>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15</a:t>
            </a:r>
          </a:p>
        </p:txBody>
      </p:sp>
      <p:sp>
        <p:nvSpPr>
          <p:cNvPr id="26" name="Text Box 21"/>
          <p:cNvSpPr txBox="1">
            <a:spLocks noChangeArrowheads="1"/>
          </p:cNvSpPr>
          <p:nvPr/>
        </p:nvSpPr>
        <p:spPr bwMode="auto">
          <a:xfrm>
            <a:off x="5708650" y="5348152"/>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13</a:t>
            </a:r>
          </a:p>
        </p:txBody>
      </p:sp>
      <p:sp>
        <p:nvSpPr>
          <p:cNvPr id="28" name="Text Box 23"/>
          <p:cNvSpPr txBox="1">
            <a:spLocks noChangeArrowheads="1"/>
          </p:cNvSpPr>
          <p:nvPr/>
        </p:nvSpPr>
        <p:spPr bwMode="auto">
          <a:xfrm>
            <a:off x="5711825" y="5316404"/>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dirty="0">
                <a:latin typeface="Bradley Hand ITC" pitchFamily="66" charset="0"/>
              </a:rPr>
              <a:t>11</a:t>
            </a:r>
          </a:p>
        </p:txBody>
      </p:sp>
      <p:sp>
        <p:nvSpPr>
          <p:cNvPr id="38" name="Text Box 33"/>
          <p:cNvSpPr txBox="1">
            <a:spLocks noChangeArrowheads="1"/>
          </p:cNvSpPr>
          <p:nvPr/>
        </p:nvSpPr>
        <p:spPr bwMode="auto">
          <a:xfrm>
            <a:off x="5713412" y="5332278"/>
            <a:ext cx="3673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8000" b="1">
                <a:latin typeface="Bradley Hand ITC" pitchFamily="66" charset="0"/>
              </a:rPr>
              <a:t>1</a:t>
            </a:r>
          </a:p>
        </p:txBody>
      </p:sp>
      <p:sp>
        <p:nvSpPr>
          <p:cNvPr id="10244" name="Rectangle 6"/>
          <p:cNvSpPr>
            <a:spLocks noChangeArrowheads="1"/>
          </p:cNvSpPr>
          <p:nvPr/>
        </p:nvSpPr>
        <p:spPr bwMode="auto">
          <a:xfrm>
            <a:off x="623360" y="1422607"/>
            <a:ext cx="8291479"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r>
              <a:rPr lang="en-AU" sz="3200" b="1" dirty="0"/>
              <a:t>Question 2</a:t>
            </a:r>
          </a:p>
          <a:p>
            <a:endParaRPr lang="en-US" sz="1200" dirty="0"/>
          </a:p>
          <a:p>
            <a:r>
              <a:rPr lang="en-US" sz="3200" i="1" dirty="0">
                <a:solidFill>
                  <a:srgbClr val="FF0000"/>
                </a:solidFill>
              </a:rPr>
              <a:t>Watches and clocks must be covered ….</a:t>
            </a:r>
            <a:endParaRPr lang="en-AU" sz="3200" i="1" dirty="0">
              <a:solidFill>
                <a:srgbClr val="FF0000"/>
              </a:solidFill>
            </a:endParaRPr>
          </a:p>
        </p:txBody>
      </p:sp>
      <p:sp>
        <p:nvSpPr>
          <p:cNvPr id="10246" name="Rectangle 9"/>
          <p:cNvSpPr>
            <a:spLocks noChangeArrowheads="1"/>
          </p:cNvSpPr>
          <p:nvPr/>
        </p:nvSpPr>
        <p:spPr bwMode="auto">
          <a:xfrm>
            <a:off x="613672" y="2799170"/>
            <a:ext cx="829147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AU" sz="3200" dirty="0">
                <a:solidFill>
                  <a:srgbClr val="990000"/>
                </a:solidFill>
              </a:rPr>
              <a:t>The timer will start automatically after the clip is played the second time. You will have 15 seconds only to discuss and write down your answer.</a:t>
            </a:r>
          </a:p>
        </p:txBody>
      </p:sp>
      <p:sp>
        <p:nvSpPr>
          <p:cNvPr id="39" name="Text Box 39"/>
          <p:cNvSpPr txBox="1">
            <a:spLocks noChangeArrowheads="1"/>
          </p:cNvSpPr>
          <p:nvPr/>
        </p:nvSpPr>
        <p:spPr bwMode="auto">
          <a:xfrm>
            <a:off x="1681310" y="2329337"/>
            <a:ext cx="6156201"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9600" b="1" dirty="0">
                <a:latin typeface="Bradley Hand ITC" pitchFamily="66" charset="0"/>
              </a:rPr>
              <a:t>Time’s up!</a:t>
            </a:r>
          </a:p>
          <a:p>
            <a:pPr algn="ctr" eaLnBrk="1" hangingPunct="1"/>
            <a:r>
              <a:rPr lang="en-US" sz="4400" b="1" dirty="0">
                <a:latin typeface="Bradley Hand ITC" pitchFamily="66" charset="0"/>
              </a:rPr>
              <a:t>Hold up your answer…</a:t>
            </a:r>
          </a:p>
        </p:txBody>
      </p:sp>
      <p:sp>
        <p:nvSpPr>
          <p:cNvPr id="40" name="Text Box 4"/>
          <p:cNvSpPr txBox="1">
            <a:spLocks noChangeArrowheads="1"/>
          </p:cNvSpPr>
          <p:nvPr/>
        </p:nvSpPr>
        <p:spPr bwMode="auto">
          <a:xfrm>
            <a:off x="2075044" y="260648"/>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AU" sz="4000" b="1" dirty="0">
                <a:solidFill>
                  <a:schemeClr val="bg2">
                    <a:lumMod val="25000"/>
                  </a:schemeClr>
                </a:solidFill>
                <a:latin typeface="Bradley Hand ITC" pitchFamily="66" charset="0"/>
              </a:rPr>
              <a:t>Session 1: Estimation</a:t>
            </a:r>
          </a:p>
        </p:txBody>
      </p:sp>
      <p:sp>
        <p:nvSpPr>
          <p:cNvPr id="4" name="TextBox 3">
            <a:extLst>
              <a:ext uri="{FF2B5EF4-FFF2-40B4-BE49-F238E27FC236}">
                <a16:creationId xmlns:a16="http://schemas.microsoft.com/office/drawing/2014/main" id="{EBC631F4-320A-4F87-A27C-2621D907F932}"/>
              </a:ext>
            </a:extLst>
          </p:cNvPr>
          <p:cNvSpPr txBox="1"/>
          <p:nvPr/>
        </p:nvSpPr>
        <p:spPr>
          <a:xfrm>
            <a:off x="632485" y="5000206"/>
            <a:ext cx="7981087" cy="584775"/>
          </a:xfrm>
          <a:prstGeom prst="rect">
            <a:avLst/>
          </a:prstGeom>
          <a:noFill/>
        </p:spPr>
        <p:txBody>
          <a:bodyPr wrap="square" rtlCol="0">
            <a:spAutoFit/>
          </a:bodyPr>
          <a:lstStyle/>
          <a:p>
            <a:r>
              <a:rPr lang="en-AU" sz="3200" i="1" dirty="0">
                <a:solidFill>
                  <a:srgbClr val="FF0000"/>
                </a:solidFill>
              </a:rPr>
              <a:t>Click here to play the clip a second time.</a:t>
            </a:r>
          </a:p>
        </p:txBody>
      </p:sp>
      <p:pic>
        <p:nvPicPr>
          <p:cNvPr id="9" name="big-ben-chimes 5-6">
            <a:hlinkClick r:id="" action="ppaction://media"/>
            <a:extLst>
              <a:ext uri="{FF2B5EF4-FFF2-40B4-BE49-F238E27FC236}">
                <a16:creationId xmlns:a16="http://schemas.microsoft.com/office/drawing/2014/main" id="{5A340F2A-9D04-48FF-9BBF-D3BE8DD2E318}"/>
              </a:ext>
            </a:extLst>
          </p:cNvPr>
          <p:cNvPicPr>
            <a:picLocks noChangeAspect="1"/>
          </p:cNvPicPr>
          <p:nvPr>
            <a:audioFile r:link="rId2"/>
            <p:extLst>
              <p:ext uri="{DAA4B4D4-6D71-4841-9C94-3DE7FCFB9230}">
                <p14:media xmlns:p14="http://schemas.microsoft.com/office/powerpoint/2010/main" r:embed="rId1"/>
              </p:ext>
            </p:extLst>
          </p:nvPr>
        </p:nvPicPr>
        <p:blipFill>
          <a:blip r:embed="rId6">
            <a:lum bright="70000" contrast="-70000"/>
          </a:blip>
          <a:stretch>
            <a:fillRect/>
          </a:stretch>
        </p:blipFill>
        <p:spPr>
          <a:xfrm>
            <a:off x="7911040" y="992936"/>
            <a:ext cx="609600" cy="609600"/>
          </a:xfrm>
          <a:prstGeom prst="rect">
            <a:avLst/>
          </a:prstGeom>
        </p:spPr>
      </p:pic>
      <p:pic>
        <p:nvPicPr>
          <p:cNvPr id="10" name="big-ben-chimes 5-6">
            <a:hlinkClick r:id="" action="ppaction://media"/>
            <a:extLst>
              <a:ext uri="{FF2B5EF4-FFF2-40B4-BE49-F238E27FC236}">
                <a16:creationId xmlns:a16="http://schemas.microsoft.com/office/drawing/2014/main" id="{979086A2-3761-4CA8-938D-DF819914B971}"/>
              </a:ext>
            </a:extLst>
          </p:cNvPr>
          <p:cNvPicPr>
            <a:picLocks noChangeAspect="1"/>
          </p:cNvPicPr>
          <p:nvPr>
            <a:audioFile r:link="rId2"/>
            <p:extLst>
              <p:ext uri="{DAA4B4D4-6D71-4841-9C94-3DE7FCFB9230}">
                <p14:media xmlns:p14="http://schemas.microsoft.com/office/powerpoint/2010/main" r:embed="rId1"/>
              </p:ext>
            </p:extLst>
          </p:nvPr>
        </p:nvPicPr>
        <p:blipFill>
          <a:blip r:embed="rId6">
            <a:lum bright="70000" contrast="-70000"/>
          </a:blip>
          <a:stretch>
            <a:fillRect/>
          </a:stretch>
        </p:blipFill>
        <p:spPr>
          <a:xfrm>
            <a:off x="7063460" y="995830"/>
            <a:ext cx="609600" cy="609600"/>
          </a:xfrm>
          <a:prstGeom prst="rect">
            <a:avLst/>
          </a:prstGeom>
        </p:spPr>
      </p:pic>
      <p:sp>
        <p:nvSpPr>
          <p:cNvPr id="3" name="Rectangle 2">
            <a:extLst>
              <a:ext uri="{FF2B5EF4-FFF2-40B4-BE49-F238E27FC236}">
                <a16:creationId xmlns:a16="http://schemas.microsoft.com/office/drawing/2014/main" id="{B78C0B32-9BE4-4D13-B936-C063D222C710}"/>
              </a:ext>
            </a:extLst>
          </p:cNvPr>
          <p:cNvSpPr/>
          <p:nvPr/>
        </p:nvSpPr>
        <p:spPr>
          <a:xfrm>
            <a:off x="6228184" y="836712"/>
            <a:ext cx="2385388" cy="1186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648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98" fill="hold"/>
                                        <p:tgtEl>
                                          <p:spTgt spid="9"/>
                                        </p:tgtEl>
                                      </p:cBhvr>
                                    </p:cmd>
                                  </p:childTnLst>
                                </p:cTn>
                              </p:par>
                            </p:childTnLst>
                          </p:cTn>
                        </p:par>
                        <p:par>
                          <p:cTn id="7" fill="hold">
                            <p:stCondLst>
                              <p:cond delay="20198"/>
                            </p:stCondLst>
                            <p:childTnLst>
                              <p:par>
                                <p:cTn id="8" presetID="1" presetClass="entr" presetSubtype="0" fill="hold" grpId="0" nodeType="afterEffect">
                                  <p:stCondLst>
                                    <p:cond delay="0"/>
                                  </p:stCondLst>
                                  <p:childTnLst>
                                    <p:set>
                                      <p:cBhvr>
                                        <p:cTn id="9" dur="1" fill="hold">
                                          <p:stCondLst>
                                            <p:cond delay="0"/>
                                          </p:stCondLst>
                                        </p:cTn>
                                        <p:tgtEl>
                                          <p:spTgt spid="10246"/>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0198" fill="hold"/>
                                        <p:tgtEl>
                                          <p:spTgt spid="10"/>
                                        </p:tgtEl>
                                      </p:cBhvr>
                                    </p:cmd>
                                  </p:childTnLst>
                                </p:cTn>
                              </p:par>
                              <p:par>
                                <p:cTn id="16" presetID="55" presetClass="entr" presetSubtype="0" fill="hold" grpId="0" nodeType="withEffect">
                                  <p:stCondLst>
                                    <p:cond delay="2000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ppt_w</p:attrName>
                                        </p:attrNameLst>
                                      </p:cBhvr>
                                      <p:tavLst>
                                        <p:tav tm="0">
                                          <p:val>
                                            <p:strVal val="#ppt_w*0.70"/>
                                          </p:val>
                                        </p:tav>
                                        <p:tav tm="100000">
                                          <p:val>
                                            <p:strVal val="#ppt_w"/>
                                          </p:val>
                                        </p:tav>
                                      </p:tavLst>
                                    </p:anim>
                                    <p:anim calcmode="lin" valueType="num">
                                      <p:cBhvr>
                                        <p:cTn id="19" dur="1000" fill="hold"/>
                                        <p:tgtEl>
                                          <p:spTgt spid="24"/>
                                        </p:tgtEl>
                                        <p:attrNameLst>
                                          <p:attrName>ppt_h</p:attrName>
                                        </p:attrNameLst>
                                      </p:cBhvr>
                                      <p:tavLst>
                                        <p:tav tm="0">
                                          <p:val>
                                            <p:strVal val="#ppt_h"/>
                                          </p:val>
                                        </p:tav>
                                        <p:tav tm="100000">
                                          <p:val>
                                            <p:strVal val="#ppt_h"/>
                                          </p:val>
                                        </p:tav>
                                      </p:tavLst>
                                    </p:anim>
                                    <p:animEffect transition="in" filter="fade">
                                      <p:cBhvr>
                                        <p:cTn id="20" dur="1000"/>
                                        <p:tgtEl>
                                          <p:spTgt spid="24"/>
                                        </p:tgtEl>
                                      </p:cBhvr>
                                    </p:animEffect>
                                  </p:childTnLst>
                                  <p:subTnLst>
                                    <p:set>
                                      <p:cBhvr override="childStyle">
                                        <p:cTn dur="1" fill="hold" display="0" masterRel="sameClick" afterEffect="1">
                                          <p:stCondLst>
                                            <p:cond evt="end" delay="0">
                                              <p:tn val="16"/>
                                            </p:cond>
                                          </p:stCondLst>
                                        </p:cTn>
                                        <p:tgtEl>
                                          <p:spTgt spid="24"/>
                                        </p:tgtEl>
                                        <p:attrNameLst>
                                          <p:attrName>style.visibility</p:attrName>
                                        </p:attrNameLst>
                                      </p:cBhvr>
                                      <p:to>
                                        <p:strVal val="hidden"/>
                                      </p:to>
                                    </p:set>
                                    <p:audio>
                                      <p:cMediaNode>
                                        <p:cTn display="0" masterRel="sameClick">
                                          <p:stCondLst>
                                            <p:cond evt="begin" delay="0">
                                              <p:tn val="16"/>
                                            </p:cond>
                                          </p:stCondLst>
                                          <p:endCondLst>
                                            <p:cond evt="onStopAudio" delay="0">
                                              <p:tgtEl>
                                                <p:sldTgt/>
                                              </p:tgtEl>
                                            </p:cond>
                                          </p:endCondLst>
                                        </p:cTn>
                                        <p:tgtEl>
                                          <p:sndTgt r:embed="rId4" name="Large_clock_tick.wav"/>
                                        </p:tgtEl>
                                      </p:cMediaNode>
                                    </p:audio>
                                  </p:subTnLst>
                                </p:cTn>
                              </p:par>
                            </p:childTnLst>
                          </p:cTn>
                        </p:par>
                        <p:par>
                          <p:cTn id="21" fill="hold">
                            <p:stCondLst>
                              <p:cond delay="21000"/>
                            </p:stCondLst>
                            <p:childTnLst>
                              <p:par>
                                <p:cTn id="22" presetID="55"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strVal val="#ppt_w*0.70"/>
                                          </p:val>
                                        </p:tav>
                                        <p:tav tm="100000">
                                          <p:val>
                                            <p:strVal val="#ppt_w"/>
                                          </p:val>
                                        </p:tav>
                                      </p:tavLst>
                                    </p:anim>
                                    <p:anim calcmode="lin" valueType="num">
                                      <p:cBhvr>
                                        <p:cTn id="25" dur="1000" fill="hold"/>
                                        <p:tgtEl>
                                          <p:spTgt spid="25"/>
                                        </p:tgtEl>
                                        <p:attrNameLst>
                                          <p:attrName>ppt_h</p:attrName>
                                        </p:attrNameLst>
                                      </p:cBhvr>
                                      <p:tavLst>
                                        <p:tav tm="0">
                                          <p:val>
                                            <p:strVal val="#ppt_h"/>
                                          </p:val>
                                        </p:tav>
                                        <p:tav tm="100000">
                                          <p:val>
                                            <p:strVal val="#ppt_h"/>
                                          </p:val>
                                        </p:tav>
                                      </p:tavLst>
                                    </p:anim>
                                    <p:animEffect transition="in" filter="fade">
                                      <p:cBhvr>
                                        <p:cTn id="26" dur="1000"/>
                                        <p:tgtEl>
                                          <p:spTgt spid="25"/>
                                        </p:tgtEl>
                                      </p:cBhvr>
                                    </p:animEffect>
                                  </p:childTnLst>
                                  <p:subTnLst>
                                    <p:set>
                                      <p:cBhvr override="childStyle">
                                        <p:cTn dur="1" fill="hold" display="0" masterRel="sameClick" afterEffect="1">
                                          <p:stCondLst>
                                            <p:cond evt="end" delay="0">
                                              <p:tn val="22"/>
                                            </p:cond>
                                          </p:stCondLst>
                                        </p:cTn>
                                        <p:tgtEl>
                                          <p:spTgt spid="25"/>
                                        </p:tgtEl>
                                        <p:attrNameLst>
                                          <p:attrName>style.visibility</p:attrName>
                                        </p:attrNameLst>
                                      </p:cBhvr>
                                      <p:to>
                                        <p:strVal val="hidden"/>
                                      </p:to>
                                    </p:set>
                                    <p:audio>
                                      <p:cMediaNode>
                                        <p:cTn display="0" masterRel="sameClick">
                                          <p:stCondLst>
                                            <p:cond evt="begin" delay="0">
                                              <p:tn val="22"/>
                                            </p:cond>
                                          </p:stCondLst>
                                          <p:endCondLst>
                                            <p:cond evt="onStopAudio" delay="0">
                                              <p:tgtEl>
                                                <p:sldTgt/>
                                              </p:tgtEl>
                                            </p:cond>
                                          </p:endCondLst>
                                        </p:cTn>
                                        <p:tgtEl>
                                          <p:sndTgt r:embed="rId4" name="Large_clock_tick.wav"/>
                                        </p:tgtEl>
                                      </p:cMediaNode>
                                    </p:audio>
                                  </p:subTnLst>
                                </p:cTn>
                              </p:par>
                            </p:childTnLst>
                          </p:cTn>
                        </p:par>
                        <p:par>
                          <p:cTn id="27" fill="hold">
                            <p:stCondLst>
                              <p:cond delay="22000"/>
                            </p:stCondLst>
                            <p:childTnLst>
                              <p:par>
                                <p:cTn id="28" presetID="55" presetClass="entr" presetSubtype="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ppt_w</p:attrName>
                                        </p:attrNameLst>
                                      </p:cBhvr>
                                      <p:tavLst>
                                        <p:tav tm="0">
                                          <p:val>
                                            <p:strVal val="#ppt_w*0.70"/>
                                          </p:val>
                                        </p:tav>
                                        <p:tav tm="100000">
                                          <p:val>
                                            <p:strVal val="#ppt_w"/>
                                          </p:val>
                                        </p:tav>
                                      </p:tavLst>
                                    </p:anim>
                                    <p:anim calcmode="lin" valueType="num">
                                      <p:cBhvr>
                                        <p:cTn id="31" dur="1000" fill="hold"/>
                                        <p:tgtEl>
                                          <p:spTgt spid="26"/>
                                        </p:tgtEl>
                                        <p:attrNameLst>
                                          <p:attrName>ppt_h</p:attrName>
                                        </p:attrNameLst>
                                      </p:cBhvr>
                                      <p:tavLst>
                                        <p:tav tm="0">
                                          <p:val>
                                            <p:strVal val="#ppt_h"/>
                                          </p:val>
                                        </p:tav>
                                        <p:tav tm="100000">
                                          <p:val>
                                            <p:strVal val="#ppt_h"/>
                                          </p:val>
                                        </p:tav>
                                      </p:tavLst>
                                    </p:anim>
                                    <p:animEffect transition="in" filter="fade">
                                      <p:cBhvr>
                                        <p:cTn id="32" dur="1000"/>
                                        <p:tgtEl>
                                          <p:spTgt spid="26"/>
                                        </p:tgtEl>
                                      </p:cBhvr>
                                    </p:animEffect>
                                  </p:childTnLst>
                                  <p:subTnLst>
                                    <p:set>
                                      <p:cBhvr override="childStyle">
                                        <p:cTn dur="1" fill="hold" display="0" masterRel="sameClick" afterEffect="1">
                                          <p:stCondLst>
                                            <p:cond evt="end" delay="0">
                                              <p:tn val="28"/>
                                            </p:cond>
                                          </p:stCondLst>
                                        </p:cTn>
                                        <p:tgtEl>
                                          <p:spTgt spid="26"/>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4" name="Large_clock_tick.wav"/>
                                        </p:tgtEl>
                                      </p:cMediaNode>
                                    </p:audio>
                                  </p:subTnLst>
                                </p:cTn>
                              </p:par>
                            </p:childTnLst>
                          </p:cTn>
                        </p:par>
                        <p:par>
                          <p:cTn id="33" fill="hold">
                            <p:stCondLst>
                              <p:cond delay="23000"/>
                            </p:stCondLst>
                            <p:childTnLst>
                              <p:par>
                                <p:cTn id="34" presetID="55"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1000" fill="hold"/>
                                        <p:tgtEl>
                                          <p:spTgt spid="27"/>
                                        </p:tgtEl>
                                        <p:attrNameLst>
                                          <p:attrName>ppt_w</p:attrName>
                                        </p:attrNameLst>
                                      </p:cBhvr>
                                      <p:tavLst>
                                        <p:tav tm="0">
                                          <p:val>
                                            <p:strVal val="#ppt_w*0.70"/>
                                          </p:val>
                                        </p:tav>
                                        <p:tav tm="100000">
                                          <p:val>
                                            <p:strVal val="#ppt_w"/>
                                          </p:val>
                                        </p:tav>
                                      </p:tavLst>
                                    </p:anim>
                                    <p:anim calcmode="lin" valueType="num">
                                      <p:cBhvr>
                                        <p:cTn id="37" dur="1000" fill="hold"/>
                                        <p:tgtEl>
                                          <p:spTgt spid="27"/>
                                        </p:tgtEl>
                                        <p:attrNameLst>
                                          <p:attrName>ppt_h</p:attrName>
                                        </p:attrNameLst>
                                      </p:cBhvr>
                                      <p:tavLst>
                                        <p:tav tm="0">
                                          <p:val>
                                            <p:strVal val="#ppt_h"/>
                                          </p:val>
                                        </p:tav>
                                        <p:tav tm="100000">
                                          <p:val>
                                            <p:strVal val="#ppt_h"/>
                                          </p:val>
                                        </p:tav>
                                      </p:tavLst>
                                    </p:anim>
                                    <p:animEffect transition="in" filter="fade">
                                      <p:cBhvr>
                                        <p:cTn id="38" dur="1000"/>
                                        <p:tgtEl>
                                          <p:spTgt spid="27"/>
                                        </p:tgtEl>
                                      </p:cBhvr>
                                    </p:animEffect>
                                  </p:childTnLst>
                                  <p:subTnLst>
                                    <p:set>
                                      <p:cBhvr override="childStyle">
                                        <p:cTn dur="1" fill="hold" display="0" masterRel="sameClick" afterEffect="1">
                                          <p:stCondLst>
                                            <p:cond evt="end" delay="0">
                                              <p:tn val="34"/>
                                            </p:cond>
                                          </p:stCondLst>
                                        </p:cTn>
                                        <p:tgtEl>
                                          <p:spTgt spid="27"/>
                                        </p:tgtEl>
                                        <p:attrNameLst>
                                          <p:attrName>style.visibility</p:attrName>
                                        </p:attrNameLst>
                                      </p:cBhvr>
                                      <p:to>
                                        <p:strVal val="hidden"/>
                                      </p:to>
                                    </p:set>
                                    <p:audio>
                                      <p:cMediaNode>
                                        <p:cTn display="0" masterRel="sameClick">
                                          <p:stCondLst>
                                            <p:cond evt="begin" delay="0">
                                              <p:tn val="34"/>
                                            </p:cond>
                                          </p:stCondLst>
                                          <p:endCondLst>
                                            <p:cond evt="onStopAudio" delay="0">
                                              <p:tgtEl>
                                                <p:sldTgt/>
                                              </p:tgtEl>
                                            </p:cond>
                                          </p:endCondLst>
                                        </p:cTn>
                                        <p:tgtEl>
                                          <p:sndTgt r:embed="rId4" name="Large_clock_tick.wav"/>
                                        </p:tgtEl>
                                      </p:cMediaNode>
                                    </p:audio>
                                  </p:subTnLst>
                                </p:cTn>
                              </p:par>
                            </p:childTnLst>
                          </p:cTn>
                        </p:par>
                        <p:par>
                          <p:cTn id="39" fill="hold">
                            <p:stCondLst>
                              <p:cond delay="24000"/>
                            </p:stCondLst>
                            <p:childTnLst>
                              <p:par>
                                <p:cTn id="40" presetID="55"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strVal val="#ppt_w*0.70"/>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Effect transition="in" filter="fade">
                                      <p:cBhvr>
                                        <p:cTn id="44" dur="1000"/>
                                        <p:tgtEl>
                                          <p:spTgt spid="28"/>
                                        </p:tgtEl>
                                      </p:cBhvr>
                                    </p:animEffect>
                                  </p:childTnLst>
                                  <p:subTnLst>
                                    <p:set>
                                      <p:cBhvr override="childStyle">
                                        <p:cTn dur="1" fill="hold" display="0" masterRel="sameClick" afterEffect="1">
                                          <p:stCondLst>
                                            <p:cond evt="end" delay="0">
                                              <p:tn val="40"/>
                                            </p:cond>
                                          </p:stCondLst>
                                        </p:cTn>
                                        <p:tgtEl>
                                          <p:spTgt spid="28"/>
                                        </p:tgtEl>
                                        <p:attrNameLst>
                                          <p:attrName>style.visibility</p:attrName>
                                        </p:attrNameLst>
                                      </p:cBhvr>
                                      <p:to>
                                        <p:strVal val="hidden"/>
                                      </p:to>
                                    </p:set>
                                    <p:audio>
                                      <p:cMediaNode>
                                        <p:cTn display="0" masterRel="sameClick">
                                          <p:stCondLst>
                                            <p:cond evt="begin" delay="0">
                                              <p:tn val="40"/>
                                            </p:cond>
                                          </p:stCondLst>
                                          <p:endCondLst>
                                            <p:cond evt="onStopAudio" delay="0">
                                              <p:tgtEl>
                                                <p:sldTgt/>
                                              </p:tgtEl>
                                            </p:cond>
                                          </p:endCondLst>
                                        </p:cTn>
                                        <p:tgtEl>
                                          <p:sndTgt r:embed="rId4" name="Large_clock_tick.wav"/>
                                        </p:tgtEl>
                                      </p:cMediaNode>
                                    </p:audio>
                                  </p:subTnLst>
                                </p:cTn>
                              </p:par>
                            </p:childTnLst>
                          </p:cTn>
                        </p:par>
                        <p:par>
                          <p:cTn id="45" fill="hold">
                            <p:stCondLst>
                              <p:cond delay="25000"/>
                            </p:stCondLst>
                            <p:childTnLst>
                              <p:par>
                                <p:cTn id="46" presetID="55" presetClass="entr" presetSubtype="0"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strVal val="#ppt_w*0.70"/>
                                          </p:val>
                                        </p:tav>
                                        <p:tav tm="100000">
                                          <p:val>
                                            <p:strVal val="#ppt_w"/>
                                          </p:val>
                                        </p:tav>
                                      </p:tavLst>
                                    </p:anim>
                                    <p:anim calcmode="lin" valueType="num">
                                      <p:cBhvr>
                                        <p:cTn id="49" dur="1000" fill="hold"/>
                                        <p:tgtEl>
                                          <p:spTgt spid="29"/>
                                        </p:tgtEl>
                                        <p:attrNameLst>
                                          <p:attrName>ppt_h</p:attrName>
                                        </p:attrNameLst>
                                      </p:cBhvr>
                                      <p:tavLst>
                                        <p:tav tm="0">
                                          <p:val>
                                            <p:strVal val="#ppt_h"/>
                                          </p:val>
                                        </p:tav>
                                        <p:tav tm="100000">
                                          <p:val>
                                            <p:strVal val="#ppt_h"/>
                                          </p:val>
                                        </p:tav>
                                      </p:tavLst>
                                    </p:anim>
                                    <p:animEffect transition="in" filter="fade">
                                      <p:cBhvr>
                                        <p:cTn id="50" dur="1000"/>
                                        <p:tgtEl>
                                          <p:spTgt spid="29"/>
                                        </p:tgtEl>
                                      </p:cBhvr>
                                    </p:animEffect>
                                  </p:childTnLst>
                                  <p:subTnLst>
                                    <p:set>
                                      <p:cBhvr override="childStyle">
                                        <p:cTn dur="1" fill="hold" display="0" masterRel="sameClick" afterEffect="1">
                                          <p:stCondLst>
                                            <p:cond evt="end" delay="0">
                                              <p:tn val="46"/>
                                            </p:cond>
                                          </p:stCondLst>
                                        </p:cTn>
                                        <p:tgtEl>
                                          <p:spTgt spid="29"/>
                                        </p:tgtEl>
                                        <p:attrNameLst>
                                          <p:attrName>style.visibility</p:attrName>
                                        </p:attrNameLst>
                                      </p:cBhvr>
                                      <p:to>
                                        <p:strVal val="hidden"/>
                                      </p:to>
                                    </p:set>
                                    <p:audio>
                                      <p:cMediaNode>
                                        <p:cTn display="0" masterRel="sameClick">
                                          <p:stCondLst>
                                            <p:cond evt="begin" delay="0">
                                              <p:tn val="46"/>
                                            </p:cond>
                                          </p:stCondLst>
                                          <p:endCondLst>
                                            <p:cond evt="onStopAudio" delay="0">
                                              <p:tgtEl>
                                                <p:sldTgt/>
                                              </p:tgtEl>
                                            </p:cond>
                                          </p:endCondLst>
                                        </p:cTn>
                                        <p:tgtEl>
                                          <p:sndTgt r:embed="rId4" name="Large_clock_tick.wav"/>
                                        </p:tgtEl>
                                      </p:cMediaNode>
                                    </p:audio>
                                  </p:subTnLst>
                                </p:cTn>
                              </p:par>
                            </p:childTnLst>
                          </p:cTn>
                        </p:par>
                        <p:par>
                          <p:cTn id="51" fill="hold">
                            <p:stCondLst>
                              <p:cond delay="26000"/>
                            </p:stCondLst>
                            <p:childTnLst>
                              <p:par>
                                <p:cTn id="52" presetID="55"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1000" fill="hold"/>
                                        <p:tgtEl>
                                          <p:spTgt spid="30"/>
                                        </p:tgtEl>
                                        <p:attrNameLst>
                                          <p:attrName>ppt_w</p:attrName>
                                        </p:attrNameLst>
                                      </p:cBhvr>
                                      <p:tavLst>
                                        <p:tav tm="0">
                                          <p:val>
                                            <p:strVal val="#ppt_w*0.70"/>
                                          </p:val>
                                        </p:tav>
                                        <p:tav tm="100000">
                                          <p:val>
                                            <p:strVal val="#ppt_w"/>
                                          </p:val>
                                        </p:tav>
                                      </p:tavLst>
                                    </p:anim>
                                    <p:anim calcmode="lin" valueType="num">
                                      <p:cBhvr>
                                        <p:cTn id="55" dur="1000" fill="hold"/>
                                        <p:tgtEl>
                                          <p:spTgt spid="30"/>
                                        </p:tgtEl>
                                        <p:attrNameLst>
                                          <p:attrName>ppt_h</p:attrName>
                                        </p:attrNameLst>
                                      </p:cBhvr>
                                      <p:tavLst>
                                        <p:tav tm="0">
                                          <p:val>
                                            <p:strVal val="#ppt_h"/>
                                          </p:val>
                                        </p:tav>
                                        <p:tav tm="100000">
                                          <p:val>
                                            <p:strVal val="#ppt_h"/>
                                          </p:val>
                                        </p:tav>
                                      </p:tavLst>
                                    </p:anim>
                                    <p:animEffect transition="in" filter="fade">
                                      <p:cBhvr>
                                        <p:cTn id="56" dur="1000"/>
                                        <p:tgtEl>
                                          <p:spTgt spid="30"/>
                                        </p:tgtEl>
                                      </p:cBhvr>
                                    </p:animEffect>
                                  </p:childTnLst>
                                  <p:subTnLst>
                                    <p:set>
                                      <p:cBhvr override="childStyle">
                                        <p:cTn dur="1" fill="hold" display="0" masterRel="sameClick" afterEffect="1">
                                          <p:stCondLst>
                                            <p:cond evt="end" delay="0">
                                              <p:tn val="52"/>
                                            </p:cond>
                                          </p:stCondLst>
                                        </p:cTn>
                                        <p:tgtEl>
                                          <p:spTgt spid="30"/>
                                        </p:tgtEl>
                                        <p:attrNameLst>
                                          <p:attrName>style.visibility</p:attrName>
                                        </p:attrNameLst>
                                      </p:cBhvr>
                                      <p:to>
                                        <p:strVal val="hidden"/>
                                      </p:to>
                                    </p:set>
                                    <p:audio>
                                      <p:cMediaNode>
                                        <p:cTn display="0" masterRel="sameClick">
                                          <p:stCondLst>
                                            <p:cond evt="begin" delay="0">
                                              <p:tn val="52"/>
                                            </p:cond>
                                          </p:stCondLst>
                                          <p:endCondLst>
                                            <p:cond evt="onStopAudio" delay="0">
                                              <p:tgtEl>
                                                <p:sldTgt/>
                                              </p:tgtEl>
                                            </p:cond>
                                          </p:endCondLst>
                                        </p:cTn>
                                        <p:tgtEl>
                                          <p:sndTgt r:embed="rId4" name="Large_clock_tick.wav"/>
                                        </p:tgtEl>
                                      </p:cMediaNode>
                                    </p:audio>
                                  </p:subTnLst>
                                </p:cTn>
                              </p:par>
                            </p:childTnLst>
                          </p:cTn>
                        </p:par>
                        <p:par>
                          <p:cTn id="57" fill="hold">
                            <p:stCondLst>
                              <p:cond delay="27000"/>
                            </p:stCondLst>
                            <p:childTnLst>
                              <p:par>
                                <p:cTn id="58" presetID="55" presetClass="entr" presetSubtype="0"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1000" fill="hold"/>
                                        <p:tgtEl>
                                          <p:spTgt spid="31"/>
                                        </p:tgtEl>
                                        <p:attrNameLst>
                                          <p:attrName>ppt_w</p:attrName>
                                        </p:attrNameLst>
                                      </p:cBhvr>
                                      <p:tavLst>
                                        <p:tav tm="0">
                                          <p:val>
                                            <p:strVal val="#ppt_w*0.70"/>
                                          </p:val>
                                        </p:tav>
                                        <p:tav tm="100000">
                                          <p:val>
                                            <p:strVal val="#ppt_w"/>
                                          </p:val>
                                        </p:tav>
                                      </p:tavLst>
                                    </p:anim>
                                    <p:anim calcmode="lin" valueType="num">
                                      <p:cBhvr>
                                        <p:cTn id="61" dur="1000" fill="hold"/>
                                        <p:tgtEl>
                                          <p:spTgt spid="31"/>
                                        </p:tgtEl>
                                        <p:attrNameLst>
                                          <p:attrName>ppt_h</p:attrName>
                                        </p:attrNameLst>
                                      </p:cBhvr>
                                      <p:tavLst>
                                        <p:tav tm="0">
                                          <p:val>
                                            <p:strVal val="#ppt_h"/>
                                          </p:val>
                                        </p:tav>
                                        <p:tav tm="100000">
                                          <p:val>
                                            <p:strVal val="#ppt_h"/>
                                          </p:val>
                                        </p:tav>
                                      </p:tavLst>
                                    </p:anim>
                                    <p:animEffect transition="in" filter="fade">
                                      <p:cBhvr>
                                        <p:cTn id="62" dur="1000"/>
                                        <p:tgtEl>
                                          <p:spTgt spid="31"/>
                                        </p:tgtEl>
                                      </p:cBhvr>
                                    </p:animEffect>
                                  </p:childTnLst>
                                  <p:subTnLst>
                                    <p:set>
                                      <p:cBhvr override="childStyle">
                                        <p:cTn dur="1" fill="hold" display="0" masterRel="sameClick" afterEffect="1">
                                          <p:stCondLst>
                                            <p:cond evt="end" delay="0">
                                              <p:tn val="58"/>
                                            </p:cond>
                                          </p:stCondLst>
                                        </p:cTn>
                                        <p:tgtEl>
                                          <p:spTgt spid="31"/>
                                        </p:tgtEl>
                                        <p:attrNameLst>
                                          <p:attrName>style.visibility</p:attrName>
                                        </p:attrNameLst>
                                      </p:cBhvr>
                                      <p:to>
                                        <p:strVal val="hidden"/>
                                      </p:to>
                                    </p:set>
                                    <p:audio>
                                      <p:cMediaNode>
                                        <p:cTn display="0" masterRel="sameClick">
                                          <p:stCondLst>
                                            <p:cond evt="begin" delay="0">
                                              <p:tn val="58"/>
                                            </p:cond>
                                          </p:stCondLst>
                                          <p:endCondLst>
                                            <p:cond evt="onStopAudio" delay="0">
                                              <p:tgtEl>
                                                <p:sldTgt/>
                                              </p:tgtEl>
                                            </p:cond>
                                          </p:endCondLst>
                                        </p:cTn>
                                        <p:tgtEl>
                                          <p:sndTgt r:embed="rId4" name="Large_clock_tick.wav"/>
                                        </p:tgtEl>
                                      </p:cMediaNode>
                                    </p:audio>
                                  </p:subTnLst>
                                </p:cTn>
                              </p:par>
                            </p:childTnLst>
                          </p:cTn>
                        </p:par>
                        <p:par>
                          <p:cTn id="63" fill="hold">
                            <p:stCondLst>
                              <p:cond delay="28000"/>
                            </p:stCondLst>
                            <p:childTnLst>
                              <p:par>
                                <p:cTn id="64" presetID="55" presetClass="entr" presetSubtype="0"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 calcmode="lin" valueType="num">
                                      <p:cBhvr>
                                        <p:cTn id="66" dur="1000" fill="hold"/>
                                        <p:tgtEl>
                                          <p:spTgt spid="32"/>
                                        </p:tgtEl>
                                        <p:attrNameLst>
                                          <p:attrName>ppt_w</p:attrName>
                                        </p:attrNameLst>
                                      </p:cBhvr>
                                      <p:tavLst>
                                        <p:tav tm="0">
                                          <p:val>
                                            <p:strVal val="#ppt_w*0.70"/>
                                          </p:val>
                                        </p:tav>
                                        <p:tav tm="100000">
                                          <p:val>
                                            <p:strVal val="#ppt_w"/>
                                          </p:val>
                                        </p:tav>
                                      </p:tavLst>
                                    </p:anim>
                                    <p:anim calcmode="lin" valueType="num">
                                      <p:cBhvr>
                                        <p:cTn id="67" dur="1000" fill="hold"/>
                                        <p:tgtEl>
                                          <p:spTgt spid="32"/>
                                        </p:tgtEl>
                                        <p:attrNameLst>
                                          <p:attrName>ppt_h</p:attrName>
                                        </p:attrNameLst>
                                      </p:cBhvr>
                                      <p:tavLst>
                                        <p:tav tm="0">
                                          <p:val>
                                            <p:strVal val="#ppt_h"/>
                                          </p:val>
                                        </p:tav>
                                        <p:tav tm="100000">
                                          <p:val>
                                            <p:strVal val="#ppt_h"/>
                                          </p:val>
                                        </p:tav>
                                      </p:tavLst>
                                    </p:anim>
                                    <p:animEffect transition="in" filter="fade">
                                      <p:cBhvr>
                                        <p:cTn id="68" dur="1000"/>
                                        <p:tgtEl>
                                          <p:spTgt spid="32"/>
                                        </p:tgtEl>
                                      </p:cBhvr>
                                    </p:animEffect>
                                  </p:childTnLst>
                                  <p:subTnLst>
                                    <p:set>
                                      <p:cBhvr override="childStyle">
                                        <p:cTn dur="1" fill="hold" display="0" masterRel="sameClick" afterEffect="1">
                                          <p:stCondLst>
                                            <p:cond evt="end" delay="0">
                                              <p:tn val="64"/>
                                            </p:cond>
                                          </p:stCondLst>
                                        </p:cTn>
                                        <p:tgtEl>
                                          <p:spTgt spid="32"/>
                                        </p:tgtEl>
                                        <p:attrNameLst>
                                          <p:attrName>style.visibility</p:attrName>
                                        </p:attrNameLst>
                                      </p:cBhvr>
                                      <p:to>
                                        <p:strVal val="hidden"/>
                                      </p:to>
                                    </p:set>
                                    <p:audio>
                                      <p:cMediaNode>
                                        <p:cTn display="0" masterRel="sameClick">
                                          <p:stCondLst>
                                            <p:cond evt="begin" delay="0">
                                              <p:tn val="64"/>
                                            </p:cond>
                                          </p:stCondLst>
                                          <p:endCondLst>
                                            <p:cond evt="onStopAudio" delay="0">
                                              <p:tgtEl>
                                                <p:sldTgt/>
                                              </p:tgtEl>
                                            </p:cond>
                                          </p:endCondLst>
                                        </p:cTn>
                                        <p:tgtEl>
                                          <p:sndTgt r:embed="rId4" name="Large_clock_tick.wav"/>
                                        </p:tgtEl>
                                      </p:cMediaNode>
                                    </p:audio>
                                  </p:subTnLst>
                                </p:cTn>
                              </p:par>
                            </p:childTnLst>
                          </p:cTn>
                        </p:par>
                        <p:par>
                          <p:cTn id="69" fill="hold">
                            <p:stCondLst>
                              <p:cond delay="29000"/>
                            </p:stCondLst>
                            <p:childTnLst>
                              <p:par>
                                <p:cTn id="70" presetID="55" presetClass="entr" presetSubtype="0"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1000" fill="hold"/>
                                        <p:tgtEl>
                                          <p:spTgt spid="33"/>
                                        </p:tgtEl>
                                        <p:attrNameLst>
                                          <p:attrName>ppt_w</p:attrName>
                                        </p:attrNameLst>
                                      </p:cBhvr>
                                      <p:tavLst>
                                        <p:tav tm="0">
                                          <p:val>
                                            <p:strVal val="#ppt_w*0.70"/>
                                          </p:val>
                                        </p:tav>
                                        <p:tav tm="100000">
                                          <p:val>
                                            <p:strVal val="#ppt_w"/>
                                          </p:val>
                                        </p:tav>
                                      </p:tavLst>
                                    </p:anim>
                                    <p:anim calcmode="lin" valueType="num">
                                      <p:cBhvr>
                                        <p:cTn id="73" dur="1000" fill="hold"/>
                                        <p:tgtEl>
                                          <p:spTgt spid="33"/>
                                        </p:tgtEl>
                                        <p:attrNameLst>
                                          <p:attrName>ppt_h</p:attrName>
                                        </p:attrNameLst>
                                      </p:cBhvr>
                                      <p:tavLst>
                                        <p:tav tm="0">
                                          <p:val>
                                            <p:strVal val="#ppt_h"/>
                                          </p:val>
                                        </p:tav>
                                        <p:tav tm="100000">
                                          <p:val>
                                            <p:strVal val="#ppt_h"/>
                                          </p:val>
                                        </p:tav>
                                      </p:tavLst>
                                    </p:anim>
                                    <p:animEffect transition="in" filter="fade">
                                      <p:cBhvr>
                                        <p:cTn id="74" dur="1000"/>
                                        <p:tgtEl>
                                          <p:spTgt spid="33"/>
                                        </p:tgtEl>
                                      </p:cBhvr>
                                    </p:animEffect>
                                  </p:childTnLst>
                                  <p:subTnLst>
                                    <p:set>
                                      <p:cBhvr override="childStyle">
                                        <p:cTn dur="1" fill="hold" display="0" masterRel="sameClick" afterEffect="1">
                                          <p:stCondLst>
                                            <p:cond evt="end" delay="0">
                                              <p:tn val="70"/>
                                            </p:cond>
                                          </p:stCondLst>
                                        </p:cTn>
                                        <p:tgtEl>
                                          <p:spTgt spid="33"/>
                                        </p:tgtEl>
                                        <p:attrNameLst>
                                          <p:attrName>style.visibility</p:attrName>
                                        </p:attrNameLst>
                                      </p:cBhvr>
                                      <p:to>
                                        <p:strVal val="hidden"/>
                                      </p:to>
                                    </p:set>
                                    <p:audio>
                                      <p:cMediaNode>
                                        <p:cTn display="0" masterRel="sameClick">
                                          <p:stCondLst>
                                            <p:cond evt="begin" delay="0">
                                              <p:tn val="70"/>
                                            </p:cond>
                                          </p:stCondLst>
                                          <p:endCondLst>
                                            <p:cond evt="onStopAudio" delay="0">
                                              <p:tgtEl>
                                                <p:sldTgt/>
                                              </p:tgtEl>
                                            </p:cond>
                                          </p:endCondLst>
                                        </p:cTn>
                                        <p:tgtEl>
                                          <p:sndTgt r:embed="rId4" name="Large_clock_tick.wav"/>
                                        </p:tgtEl>
                                      </p:cMediaNode>
                                    </p:audio>
                                  </p:subTnLst>
                                </p:cTn>
                              </p:par>
                            </p:childTnLst>
                          </p:cTn>
                        </p:par>
                        <p:par>
                          <p:cTn id="75" fill="hold">
                            <p:stCondLst>
                              <p:cond delay="30000"/>
                            </p:stCondLst>
                            <p:childTnLst>
                              <p:par>
                                <p:cTn id="76" presetID="55"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1000" fill="hold"/>
                                        <p:tgtEl>
                                          <p:spTgt spid="34"/>
                                        </p:tgtEl>
                                        <p:attrNameLst>
                                          <p:attrName>ppt_w</p:attrName>
                                        </p:attrNameLst>
                                      </p:cBhvr>
                                      <p:tavLst>
                                        <p:tav tm="0">
                                          <p:val>
                                            <p:strVal val="#ppt_w*0.70"/>
                                          </p:val>
                                        </p:tav>
                                        <p:tav tm="100000">
                                          <p:val>
                                            <p:strVal val="#ppt_w"/>
                                          </p:val>
                                        </p:tav>
                                      </p:tavLst>
                                    </p:anim>
                                    <p:anim calcmode="lin" valueType="num">
                                      <p:cBhvr>
                                        <p:cTn id="79" dur="1000" fill="hold"/>
                                        <p:tgtEl>
                                          <p:spTgt spid="34"/>
                                        </p:tgtEl>
                                        <p:attrNameLst>
                                          <p:attrName>ppt_h</p:attrName>
                                        </p:attrNameLst>
                                      </p:cBhvr>
                                      <p:tavLst>
                                        <p:tav tm="0">
                                          <p:val>
                                            <p:strVal val="#ppt_h"/>
                                          </p:val>
                                        </p:tav>
                                        <p:tav tm="100000">
                                          <p:val>
                                            <p:strVal val="#ppt_h"/>
                                          </p:val>
                                        </p:tav>
                                      </p:tavLst>
                                    </p:anim>
                                    <p:animEffect transition="in" filter="fade">
                                      <p:cBhvr>
                                        <p:cTn id="80" dur="1000"/>
                                        <p:tgtEl>
                                          <p:spTgt spid="34"/>
                                        </p:tgtEl>
                                      </p:cBhvr>
                                    </p:animEffect>
                                  </p:childTnLst>
                                  <p:subTnLst>
                                    <p:set>
                                      <p:cBhvr override="childStyle">
                                        <p:cTn dur="1" fill="hold" display="0" masterRel="sameClick" afterEffect="1">
                                          <p:stCondLst>
                                            <p:cond evt="end" delay="0">
                                              <p:tn val="76"/>
                                            </p:cond>
                                          </p:stCondLst>
                                        </p:cTn>
                                        <p:tgtEl>
                                          <p:spTgt spid="34"/>
                                        </p:tgtEl>
                                        <p:attrNameLst>
                                          <p:attrName>style.visibility</p:attrName>
                                        </p:attrNameLst>
                                      </p:cBhvr>
                                      <p:to>
                                        <p:strVal val="hidden"/>
                                      </p:to>
                                    </p:set>
                                    <p:audio>
                                      <p:cMediaNode>
                                        <p:cTn display="0" masterRel="sameClick">
                                          <p:stCondLst>
                                            <p:cond evt="begin" delay="0">
                                              <p:tn val="76"/>
                                            </p:cond>
                                          </p:stCondLst>
                                          <p:endCondLst>
                                            <p:cond evt="onStopAudio" delay="0">
                                              <p:tgtEl>
                                                <p:sldTgt/>
                                              </p:tgtEl>
                                            </p:cond>
                                          </p:endCondLst>
                                        </p:cTn>
                                        <p:tgtEl>
                                          <p:sndTgt r:embed="rId4" name="Large_clock_tick.wav"/>
                                        </p:tgtEl>
                                      </p:cMediaNode>
                                    </p:audio>
                                  </p:subTnLst>
                                </p:cTn>
                              </p:par>
                            </p:childTnLst>
                          </p:cTn>
                        </p:par>
                        <p:par>
                          <p:cTn id="81" fill="hold">
                            <p:stCondLst>
                              <p:cond delay="31000"/>
                            </p:stCondLst>
                            <p:childTnLst>
                              <p:par>
                                <p:cTn id="82" presetID="55" presetClass="entr" presetSubtype="0"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1000" fill="hold"/>
                                        <p:tgtEl>
                                          <p:spTgt spid="35"/>
                                        </p:tgtEl>
                                        <p:attrNameLst>
                                          <p:attrName>ppt_w</p:attrName>
                                        </p:attrNameLst>
                                      </p:cBhvr>
                                      <p:tavLst>
                                        <p:tav tm="0">
                                          <p:val>
                                            <p:strVal val="#ppt_w*0.70"/>
                                          </p:val>
                                        </p:tav>
                                        <p:tav tm="100000">
                                          <p:val>
                                            <p:strVal val="#ppt_w"/>
                                          </p:val>
                                        </p:tav>
                                      </p:tavLst>
                                    </p:anim>
                                    <p:anim calcmode="lin" valueType="num">
                                      <p:cBhvr>
                                        <p:cTn id="85" dur="1000" fill="hold"/>
                                        <p:tgtEl>
                                          <p:spTgt spid="35"/>
                                        </p:tgtEl>
                                        <p:attrNameLst>
                                          <p:attrName>ppt_h</p:attrName>
                                        </p:attrNameLst>
                                      </p:cBhvr>
                                      <p:tavLst>
                                        <p:tav tm="0">
                                          <p:val>
                                            <p:strVal val="#ppt_h"/>
                                          </p:val>
                                        </p:tav>
                                        <p:tav tm="100000">
                                          <p:val>
                                            <p:strVal val="#ppt_h"/>
                                          </p:val>
                                        </p:tav>
                                      </p:tavLst>
                                    </p:anim>
                                    <p:animEffect transition="in" filter="fade">
                                      <p:cBhvr>
                                        <p:cTn id="86" dur="1000"/>
                                        <p:tgtEl>
                                          <p:spTgt spid="35"/>
                                        </p:tgtEl>
                                      </p:cBhvr>
                                    </p:animEffect>
                                  </p:childTnLst>
                                  <p:subTnLst>
                                    <p:set>
                                      <p:cBhvr override="childStyle">
                                        <p:cTn dur="1" fill="hold" display="0" masterRel="sameClick" afterEffect="1">
                                          <p:stCondLst>
                                            <p:cond evt="end" delay="0">
                                              <p:tn val="82"/>
                                            </p:cond>
                                          </p:stCondLst>
                                        </p:cTn>
                                        <p:tgtEl>
                                          <p:spTgt spid="35"/>
                                        </p:tgtEl>
                                        <p:attrNameLst>
                                          <p:attrName>style.visibility</p:attrName>
                                        </p:attrNameLst>
                                      </p:cBhvr>
                                      <p:to>
                                        <p:strVal val="hidden"/>
                                      </p:to>
                                    </p:set>
                                    <p:audio>
                                      <p:cMediaNode>
                                        <p:cTn display="0" masterRel="sameClick">
                                          <p:stCondLst>
                                            <p:cond evt="begin" delay="0">
                                              <p:tn val="82"/>
                                            </p:cond>
                                          </p:stCondLst>
                                          <p:endCondLst>
                                            <p:cond evt="onStopAudio" delay="0">
                                              <p:tgtEl>
                                                <p:sldTgt/>
                                              </p:tgtEl>
                                            </p:cond>
                                          </p:endCondLst>
                                        </p:cTn>
                                        <p:tgtEl>
                                          <p:sndTgt r:embed="rId4" name="Large_clock_tick.wav"/>
                                        </p:tgtEl>
                                      </p:cMediaNode>
                                    </p:audio>
                                  </p:subTnLst>
                                </p:cTn>
                              </p:par>
                            </p:childTnLst>
                          </p:cTn>
                        </p:par>
                        <p:par>
                          <p:cTn id="87" fill="hold">
                            <p:stCondLst>
                              <p:cond delay="32000"/>
                            </p:stCondLst>
                            <p:childTnLst>
                              <p:par>
                                <p:cTn id="88" presetID="55" presetClass="entr" presetSubtype="0" fill="hold" grpId="0" nodeType="after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strVal val="#ppt_w*0.70"/>
                                          </p:val>
                                        </p:tav>
                                        <p:tav tm="100000">
                                          <p:val>
                                            <p:strVal val="#ppt_w"/>
                                          </p:val>
                                        </p:tav>
                                      </p:tavLst>
                                    </p:anim>
                                    <p:anim calcmode="lin" valueType="num">
                                      <p:cBhvr>
                                        <p:cTn id="91" dur="1000" fill="hold"/>
                                        <p:tgtEl>
                                          <p:spTgt spid="36"/>
                                        </p:tgtEl>
                                        <p:attrNameLst>
                                          <p:attrName>ppt_h</p:attrName>
                                        </p:attrNameLst>
                                      </p:cBhvr>
                                      <p:tavLst>
                                        <p:tav tm="0">
                                          <p:val>
                                            <p:strVal val="#ppt_h"/>
                                          </p:val>
                                        </p:tav>
                                        <p:tav tm="100000">
                                          <p:val>
                                            <p:strVal val="#ppt_h"/>
                                          </p:val>
                                        </p:tav>
                                      </p:tavLst>
                                    </p:anim>
                                    <p:animEffect transition="in" filter="fade">
                                      <p:cBhvr>
                                        <p:cTn id="92" dur="1000"/>
                                        <p:tgtEl>
                                          <p:spTgt spid="36"/>
                                        </p:tgtEl>
                                      </p:cBhvr>
                                    </p:animEffect>
                                  </p:childTnLst>
                                  <p:subTnLst>
                                    <p:set>
                                      <p:cBhvr override="childStyle">
                                        <p:cTn dur="1" fill="hold" display="0" masterRel="sameClick" afterEffect="1">
                                          <p:stCondLst>
                                            <p:cond evt="end" delay="0">
                                              <p:tn val="88"/>
                                            </p:cond>
                                          </p:stCondLst>
                                        </p:cTn>
                                        <p:tgtEl>
                                          <p:spTgt spid="36"/>
                                        </p:tgtEl>
                                        <p:attrNameLst>
                                          <p:attrName>style.visibility</p:attrName>
                                        </p:attrNameLst>
                                      </p:cBhvr>
                                      <p:to>
                                        <p:strVal val="hidden"/>
                                      </p:to>
                                    </p:set>
                                    <p:audio>
                                      <p:cMediaNode>
                                        <p:cTn display="0" masterRel="sameClick">
                                          <p:stCondLst>
                                            <p:cond evt="begin" delay="0">
                                              <p:tn val="88"/>
                                            </p:cond>
                                          </p:stCondLst>
                                          <p:endCondLst>
                                            <p:cond evt="onStopAudio" delay="0">
                                              <p:tgtEl>
                                                <p:sldTgt/>
                                              </p:tgtEl>
                                            </p:cond>
                                          </p:endCondLst>
                                        </p:cTn>
                                        <p:tgtEl>
                                          <p:sndTgt r:embed="rId4" name="Large_clock_tick.wav"/>
                                        </p:tgtEl>
                                      </p:cMediaNode>
                                    </p:audio>
                                  </p:subTnLst>
                                </p:cTn>
                              </p:par>
                            </p:childTnLst>
                          </p:cTn>
                        </p:par>
                        <p:par>
                          <p:cTn id="93" fill="hold">
                            <p:stCondLst>
                              <p:cond delay="33000"/>
                            </p:stCondLst>
                            <p:childTnLst>
                              <p:par>
                                <p:cTn id="94" presetID="55" presetClass="entr" presetSubtype="0" fill="hold" grpId="0" nodeType="afterEffect">
                                  <p:stCondLst>
                                    <p:cond delay="0"/>
                                  </p:stCondLst>
                                  <p:childTnLst>
                                    <p:set>
                                      <p:cBhvr>
                                        <p:cTn id="95" dur="1" fill="hold">
                                          <p:stCondLst>
                                            <p:cond delay="0"/>
                                          </p:stCondLst>
                                        </p:cTn>
                                        <p:tgtEl>
                                          <p:spTgt spid="37"/>
                                        </p:tgtEl>
                                        <p:attrNameLst>
                                          <p:attrName>style.visibility</p:attrName>
                                        </p:attrNameLst>
                                      </p:cBhvr>
                                      <p:to>
                                        <p:strVal val="visible"/>
                                      </p:to>
                                    </p:set>
                                    <p:anim calcmode="lin" valueType="num">
                                      <p:cBhvr>
                                        <p:cTn id="96" dur="1000" fill="hold"/>
                                        <p:tgtEl>
                                          <p:spTgt spid="37"/>
                                        </p:tgtEl>
                                        <p:attrNameLst>
                                          <p:attrName>ppt_w</p:attrName>
                                        </p:attrNameLst>
                                      </p:cBhvr>
                                      <p:tavLst>
                                        <p:tav tm="0">
                                          <p:val>
                                            <p:strVal val="#ppt_w*0.70"/>
                                          </p:val>
                                        </p:tav>
                                        <p:tav tm="100000">
                                          <p:val>
                                            <p:strVal val="#ppt_w"/>
                                          </p:val>
                                        </p:tav>
                                      </p:tavLst>
                                    </p:anim>
                                    <p:anim calcmode="lin" valueType="num">
                                      <p:cBhvr>
                                        <p:cTn id="97" dur="1000" fill="hold"/>
                                        <p:tgtEl>
                                          <p:spTgt spid="37"/>
                                        </p:tgtEl>
                                        <p:attrNameLst>
                                          <p:attrName>ppt_h</p:attrName>
                                        </p:attrNameLst>
                                      </p:cBhvr>
                                      <p:tavLst>
                                        <p:tav tm="0">
                                          <p:val>
                                            <p:strVal val="#ppt_h"/>
                                          </p:val>
                                        </p:tav>
                                        <p:tav tm="100000">
                                          <p:val>
                                            <p:strVal val="#ppt_h"/>
                                          </p:val>
                                        </p:tav>
                                      </p:tavLst>
                                    </p:anim>
                                    <p:animEffect transition="in" filter="fade">
                                      <p:cBhvr>
                                        <p:cTn id="98" dur="1000"/>
                                        <p:tgtEl>
                                          <p:spTgt spid="37"/>
                                        </p:tgtEl>
                                      </p:cBhvr>
                                    </p:animEffect>
                                  </p:childTnLst>
                                  <p:subTnLst>
                                    <p:set>
                                      <p:cBhvr override="childStyle">
                                        <p:cTn dur="1" fill="hold" display="0" masterRel="sameClick" afterEffect="1">
                                          <p:stCondLst>
                                            <p:cond evt="end" delay="0">
                                              <p:tn val="94"/>
                                            </p:cond>
                                          </p:stCondLst>
                                        </p:cTn>
                                        <p:tgtEl>
                                          <p:spTgt spid="37"/>
                                        </p:tgtEl>
                                        <p:attrNameLst>
                                          <p:attrName>style.visibility</p:attrName>
                                        </p:attrNameLst>
                                      </p:cBhvr>
                                      <p:to>
                                        <p:strVal val="hidden"/>
                                      </p:to>
                                    </p:set>
                                    <p:audio>
                                      <p:cMediaNode>
                                        <p:cTn display="0" masterRel="sameClick">
                                          <p:stCondLst>
                                            <p:cond evt="begin" delay="0">
                                              <p:tn val="94"/>
                                            </p:cond>
                                          </p:stCondLst>
                                          <p:endCondLst>
                                            <p:cond evt="onStopAudio" delay="0">
                                              <p:tgtEl>
                                                <p:sldTgt/>
                                              </p:tgtEl>
                                            </p:cond>
                                          </p:endCondLst>
                                        </p:cTn>
                                        <p:tgtEl>
                                          <p:sndTgt r:embed="rId4" name="Large_clock_tick.wav"/>
                                        </p:tgtEl>
                                      </p:cMediaNode>
                                    </p:audio>
                                  </p:subTnLst>
                                </p:cTn>
                              </p:par>
                            </p:childTnLst>
                          </p:cTn>
                        </p:par>
                        <p:par>
                          <p:cTn id="99" fill="hold">
                            <p:stCondLst>
                              <p:cond delay="34000"/>
                            </p:stCondLst>
                            <p:childTnLst>
                              <p:par>
                                <p:cTn id="100" presetID="55" presetClass="entr" presetSubtype="0" fill="hold" grpId="0" nodeType="afterEffect">
                                  <p:stCondLst>
                                    <p:cond delay="0"/>
                                  </p:stCondLst>
                                  <p:childTnLst>
                                    <p:set>
                                      <p:cBhvr>
                                        <p:cTn id="101" dur="1" fill="hold">
                                          <p:stCondLst>
                                            <p:cond delay="0"/>
                                          </p:stCondLst>
                                        </p:cTn>
                                        <p:tgtEl>
                                          <p:spTgt spid="38"/>
                                        </p:tgtEl>
                                        <p:attrNameLst>
                                          <p:attrName>style.visibility</p:attrName>
                                        </p:attrNameLst>
                                      </p:cBhvr>
                                      <p:to>
                                        <p:strVal val="visible"/>
                                      </p:to>
                                    </p:set>
                                    <p:anim calcmode="lin" valueType="num">
                                      <p:cBhvr>
                                        <p:cTn id="102" dur="1000" fill="hold"/>
                                        <p:tgtEl>
                                          <p:spTgt spid="38"/>
                                        </p:tgtEl>
                                        <p:attrNameLst>
                                          <p:attrName>ppt_w</p:attrName>
                                        </p:attrNameLst>
                                      </p:cBhvr>
                                      <p:tavLst>
                                        <p:tav tm="0">
                                          <p:val>
                                            <p:strVal val="#ppt_w*0.70"/>
                                          </p:val>
                                        </p:tav>
                                        <p:tav tm="100000">
                                          <p:val>
                                            <p:strVal val="#ppt_w"/>
                                          </p:val>
                                        </p:tav>
                                      </p:tavLst>
                                    </p:anim>
                                    <p:anim calcmode="lin" valueType="num">
                                      <p:cBhvr>
                                        <p:cTn id="103" dur="1000" fill="hold"/>
                                        <p:tgtEl>
                                          <p:spTgt spid="38"/>
                                        </p:tgtEl>
                                        <p:attrNameLst>
                                          <p:attrName>ppt_h</p:attrName>
                                        </p:attrNameLst>
                                      </p:cBhvr>
                                      <p:tavLst>
                                        <p:tav tm="0">
                                          <p:val>
                                            <p:strVal val="#ppt_h"/>
                                          </p:val>
                                        </p:tav>
                                        <p:tav tm="100000">
                                          <p:val>
                                            <p:strVal val="#ppt_h"/>
                                          </p:val>
                                        </p:tav>
                                      </p:tavLst>
                                    </p:anim>
                                    <p:animEffect transition="in" filter="fade">
                                      <p:cBhvr>
                                        <p:cTn id="104" dur="1000"/>
                                        <p:tgtEl>
                                          <p:spTgt spid="38"/>
                                        </p:tgtEl>
                                      </p:cBhvr>
                                    </p:animEffect>
                                  </p:childTnLst>
                                  <p:subTnLst>
                                    <p:set>
                                      <p:cBhvr override="childStyle">
                                        <p:cTn dur="1" fill="hold" display="0" masterRel="sameClick" afterEffect="1">
                                          <p:stCondLst>
                                            <p:cond evt="end" delay="0">
                                              <p:tn val="100"/>
                                            </p:cond>
                                          </p:stCondLst>
                                        </p:cTn>
                                        <p:tgtEl>
                                          <p:spTgt spid="38"/>
                                        </p:tgtEl>
                                        <p:attrNameLst>
                                          <p:attrName>style.visibility</p:attrName>
                                        </p:attrNameLst>
                                      </p:cBhvr>
                                      <p:to>
                                        <p:strVal val="hidden"/>
                                      </p:to>
                                    </p:set>
                                    <p:audio>
                                      <p:cMediaNode>
                                        <p:cTn display="0" masterRel="sameClick">
                                          <p:stCondLst>
                                            <p:cond evt="begin" delay="0">
                                              <p:tn val="100"/>
                                            </p:cond>
                                          </p:stCondLst>
                                          <p:endCondLst>
                                            <p:cond evt="onStopAudio" delay="0">
                                              <p:tgtEl>
                                                <p:sldTgt/>
                                              </p:tgtEl>
                                            </p:cond>
                                          </p:endCondLst>
                                        </p:cTn>
                                        <p:tgtEl>
                                          <p:sndTgt r:embed="rId4" name="Large_clock_tick.wav"/>
                                        </p:tgtEl>
                                      </p:cMediaNode>
                                    </p:audio>
                                  </p:subTnLst>
                                </p:cTn>
                              </p:par>
                            </p:childTnLst>
                          </p:cTn>
                        </p:par>
                        <p:par>
                          <p:cTn id="105" fill="hold">
                            <p:stCondLst>
                              <p:cond delay="35000"/>
                            </p:stCondLst>
                            <p:childTnLst>
                              <p:par>
                                <p:cTn id="106" presetID="55"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 calcmode="lin" valueType="num">
                                      <p:cBhvr>
                                        <p:cTn id="108" dur="3000" fill="hold"/>
                                        <p:tgtEl>
                                          <p:spTgt spid="39"/>
                                        </p:tgtEl>
                                        <p:attrNameLst>
                                          <p:attrName>ppt_w</p:attrName>
                                        </p:attrNameLst>
                                      </p:cBhvr>
                                      <p:tavLst>
                                        <p:tav tm="0">
                                          <p:val>
                                            <p:strVal val="#ppt_w*0.70"/>
                                          </p:val>
                                        </p:tav>
                                        <p:tav tm="100000">
                                          <p:val>
                                            <p:strVal val="#ppt_w"/>
                                          </p:val>
                                        </p:tav>
                                      </p:tavLst>
                                    </p:anim>
                                    <p:anim calcmode="lin" valueType="num">
                                      <p:cBhvr>
                                        <p:cTn id="109" dur="3000" fill="hold"/>
                                        <p:tgtEl>
                                          <p:spTgt spid="39"/>
                                        </p:tgtEl>
                                        <p:attrNameLst>
                                          <p:attrName>ppt_h</p:attrName>
                                        </p:attrNameLst>
                                      </p:cBhvr>
                                      <p:tavLst>
                                        <p:tav tm="0">
                                          <p:val>
                                            <p:strVal val="#ppt_h"/>
                                          </p:val>
                                        </p:tav>
                                        <p:tav tm="100000">
                                          <p:val>
                                            <p:strVal val="#ppt_h"/>
                                          </p:val>
                                        </p:tav>
                                      </p:tavLst>
                                    </p:anim>
                                    <p:animEffect transition="in" filter="fade">
                                      <p:cBhvr>
                                        <p:cTn id="110" dur="3000"/>
                                        <p:tgtEl>
                                          <p:spTgt spid="39"/>
                                        </p:tgtEl>
                                      </p:cBhvr>
                                    </p:animEffect>
                                  </p:childTnLst>
                                  <p:subTnLst>
                                    <p:audio>
                                      <p:cMediaNode>
                                        <p:cTn display="0" masterRel="sameClick">
                                          <p:stCondLst>
                                            <p:cond evt="begin" delay="0">
                                              <p:tn val="106"/>
                                            </p:cond>
                                          </p:stCondLst>
                                          <p:endCondLst>
                                            <p:cond evt="onStopAudio" delay="0">
                                              <p:tgtEl>
                                                <p:sldTgt/>
                                              </p:tgtEl>
                                            </p:cond>
                                          </p:endCondLst>
                                        </p:cTn>
                                        <p:tgtEl>
                                          <p:sndTgt r:embed="rId5" name="china_cymbal_gong2.wav"/>
                                        </p:tgtEl>
                                      </p:cMediaNode>
                                    </p:audio>
                                  </p:subTnLst>
                                </p:cTn>
                              </p:par>
                            </p:childTnLst>
                          </p:cTn>
                        </p:par>
                        <p:par>
                          <p:cTn id="111" fill="hold">
                            <p:stCondLst>
                              <p:cond delay="38000"/>
                            </p:stCondLst>
                            <p:childTnLst>
                              <p:par>
                                <p:cTn id="112" presetID="1" presetClass="exit" presetSubtype="0" fill="hold" grpId="0" nodeType="afterEffect">
                                  <p:stCondLst>
                                    <p:cond delay="0"/>
                                  </p:stCondLst>
                                  <p:childTnLst>
                                    <p:set>
                                      <p:cBhvr>
                                        <p:cTn id="113" dur="1" fill="hold">
                                          <p:stCondLst>
                                            <p:cond delay="0"/>
                                          </p:stCondLst>
                                        </p:cTn>
                                        <p:tgtEl>
                                          <p:spTgt spid="10244"/>
                                        </p:tgtEl>
                                        <p:attrNameLst>
                                          <p:attrName>style.visibility</p:attrName>
                                        </p:attrNameLst>
                                      </p:cBhvr>
                                      <p:to>
                                        <p:strVal val="hidden"/>
                                      </p:to>
                                    </p:set>
                                  </p:childTnLst>
                                </p:cTn>
                              </p:par>
                            </p:childTnLst>
                          </p:cTn>
                        </p:par>
                        <p:par>
                          <p:cTn id="114" fill="hold">
                            <p:stCondLst>
                              <p:cond delay="38000"/>
                            </p:stCondLst>
                            <p:childTnLst>
                              <p:par>
                                <p:cTn id="115" presetID="1" presetClass="exit" presetSubtype="0" fill="hold" grpId="1" nodeType="afterEffect">
                                  <p:stCondLst>
                                    <p:cond delay="0"/>
                                  </p:stCondLst>
                                  <p:childTnLst>
                                    <p:set>
                                      <p:cBhvr>
                                        <p:cTn id="116" dur="1" fill="hold">
                                          <p:stCondLst>
                                            <p:cond delay="0"/>
                                          </p:stCondLst>
                                        </p:cTn>
                                        <p:tgtEl>
                                          <p:spTgt spid="10246"/>
                                        </p:tgtEl>
                                        <p:attrNameLst>
                                          <p:attrName>style.visibility</p:attrName>
                                        </p:attrNameLst>
                                      </p:cBhvr>
                                      <p:to>
                                        <p:strVal val="hidden"/>
                                      </p:to>
                                    </p:set>
                                  </p:childTnLst>
                                </p:cTn>
                              </p:par>
                            </p:childTnLst>
                          </p:cTn>
                        </p:par>
                        <p:par>
                          <p:cTn id="117" fill="hold">
                            <p:stCondLst>
                              <p:cond delay="38000"/>
                            </p:stCondLst>
                            <p:childTnLst>
                              <p:par>
                                <p:cTn id="118" presetID="1" presetClass="exit" presetSubtype="0" fill="hold" grpId="1" nodeType="afterEffect">
                                  <p:stCondLst>
                                    <p:cond delay="0"/>
                                  </p:stCondLst>
                                  <p:childTnLst>
                                    <p:set>
                                      <p:cBhvr>
                                        <p:cTn id="11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9"/>
                </p:tgtEl>
              </p:cMediaNode>
            </p:audio>
            <p:audio>
              <p:cMediaNode vol="80000" showWhenStopped="0">
                <p:cTn id="121" fill="hold" display="0">
                  <p:stCondLst>
                    <p:cond delay="indefinite"/>
                  </p:stCondLst>
                  <p:endCondLst>
                    <p:cond evt="onStopAudio" delay="0">
                      <p:tgtEl>
                        <p:sldTgt/>
                      </p:tgtEl>
                    </p:cond>
                  </p:endCondLst>
                </p:cTn>
                <p:tgtEl>
                  <p:spTgt spid="10"/>
                </p:tgtEl>
              </p:cMediaNode>
            </p:audio>
          </p:childTnLst>
        </p:cTn>
      </p:par>
    </p:tnLst>
    <p:bldLst>
      <p:bldP spid="25" grpId="0"/>
      <p:bldP spid="27" grpId="0"/>
      <p:bldP spid="29" grpId="0"/>
      <p:bldP spid="30" grpId="0"/>
      <p:bldP spid="31" grpId="0"/>
      <p:bldP spid="32" grpId="0"/>
      <p:bldP spid="33" grpId="0"/>
      <p:bldP spid="34" grpId="0"/>
      <p:bldP spid="35" grpId="0"/>
      <p:bldP spid="36" grpId="0"/>
      <p:bldP spid="37" grpId="0"/>
      <p:bldP spid="24" grpId="0"/>
      <p:bldP spid="26" grpId="0"/>
      <p:bldP spid="28" grpId="0"/>
      <p:bldP spid="38" grpId="0"/>
      <p:bldP spid="10244" grpId="0"/>
      <p:bldP spid="10246" grpId="0"/>
      <p:bldP spid="10246" grpId="1"/>
      <p:bldP spid="39" grpId="0"/>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755577" y="1720840"/>
            <a:ext cx="756084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AU" sz="5400" dirty="0">
                <a:latin typeface="Bradley Hand ITC" pitchFamily="66" charset="0"/>
              </a:rPr>
              <a:t>We  timed the clip at nearly 20 seconds</a:t>
            </a:r>
            <a:endParaRPr lang="en-AU" sz="5400" b="1" dirty="0">
              <a:latin typeface="Bradley Hand ITC" pitchFamily="66" charset="0"/>
            </a:endParaRPr>
          </a:p>
          <a:p>
            <a:pPr algn="ctr" eaLnBrk="1" hangingPunct="1"/>
            <a:r>
              <a:rPr lang="en-AU" sz="5400" b="1" dirty="0">
                <a:latin typeface="Bradley Hand ITC" pitchFamily="66" charset="0"/>
              </a:rPr>
              <a:t>Accept 17 – 23 seconds</a:t>
            </a: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Ion Boardroom</Template>
  <TotalTime>12667</TotalTime>
  <Words>3983</Words>
  <Application>Microsoft Macintosh PowerPoint</Application>
  <PresentationFormat>On-screen Show (4:3)</PresentationFormat>
  <Paragraphs>865</Paragraphs>
  <Slides>60</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Arial Narrow</vt:lpstr>
      <vt:lpstr>Bradley Hand ITC</vt:lpstr>
      <vt:lpstr>Calibri</vt:lpstr>
      <vt:lpstr>Cambria Math</vt:lpstr>
      <vt:lpstr>Constantia</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Hillbrook Anglican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dc:title>
  <dc:creator>sallyb</dc:creator>
  <cp:lastModifiedBy>Gaynor Johnson</cp:lastModifiedBy>
  <cp:revision>399</cp:revision>
  <dcterms:created xsi:type="dcterms:W3CDTF">2007-08-27T23:36:48Z</dcterms:created>
  <dcterms:modified xsi:type="dcterms:W3CDTF">2019-10-03T06:17:59Z</dcterms:modified>
</cp:coreProperties>
</file>