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300" r:id="rId5"/>
    <p:sldId id="301" r:id="rId6"/>
    <p:sldId id="259" r:id="rId7"/>
    <p:sldId id="303" r:id="rId8"/>
    <p:sldId id="260" r:id="rId9"/>
    <p:sldId id="305" r:id="rId10"/>
    <p:sldId id="306" r:id="rId11"/>
    <p:sldId id="340" r:id="rId12"/>
    <p:sldId id="307" r:id="rId13"/>
    <p:sldId id="308" r:id="rId14"/>
    <p:sldId id="309" r:id="rId15"/>
    <p:sldId id="263" r:id="rId16"/>
    <p:sldId id="264" r:id="rId17"/>
    <p:sldId id="265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276" r:id="rId29"/>
    <p:sldId id="277" r:id="rId30"/>
    <p:sldId id="278" r:id="rId31"/>
    <p:sldId id="320" r:id="rId32"/>
    <p:sldId id="279" r:id="rId33"/>
    <p:sldId id="280" r:id="rId34"/>
    <p:sldId id="281" r:id="rId35"/>
    <p:sldId id="321" r:id="rId36"/>
    <p:sldId id="322" r:id="rId37"/>
    <p:sldId id="323" r:id="rId38"/>
    <p:sldId id="324" r:id="rId39"/>
    <p:sldId id="325" r:id="rId40"/>
    <p:sldId id="284" r:id="rId41"/>
    <p:sldId id="28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291" r:id="rId53"/>
    <p:sldId id="336" r:id="rId54"/>
    <p:sldId id="341" r:id="rId55"/>
    <p:sldId id="338" r:id="rId56"/>
    <p:sldId id="339" r:id="rId5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636" autoAdjust="0"/>
  </p:normalViewPr>
  <p:slideViewPr>
    <p:cSldViewPr>
      <p:cViewPr varScale="1">
        <p:scale>
          <a:sx n="79" d="100"/>
          <a:sy n="79" d="100"/>
        </p:scale>
        <p:origin x="-31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ADC3-E5A2-447D-90B9-8A3E7118268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F954-A462-4BE0-9B48-3CA8E7DEA68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1BB8-3728-4F77-8E62-31576176FA5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791E-8D2E-4D95-B77F-A322EFEF47E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C673-C481-469B-B398-70EF7984B96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BCE3-C14F-411A-83BE-F377DF738D5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0A3F-D3AF-491E-BA4B-8218692F08F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9A5D-3B96-4DF3-A30A-B99755C63B9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ED03-D05B-4A7E-A50A-ABF29D25B89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B735-0BEB-4F45-A68A-C0C6931E751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D02E-CFC3-4D82-9B31-40B78F53051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419C905-A87D-4465-AF02-3453FC9C90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03" r:id="rId2"/>
    <p:sldLayoutId id="2147484112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13" r:id="rId9"/>
    <p:sldLayoutId id="2147484109" r:id="rId10"/>
    <p:sldLayoutId id="214748411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pcoop3\My%20Documents\03%20Pete's%20Stuff\QAMT\Year%208%20Quiz\2011\Round%202\heartbeat.mp3" TargetMode="External"/><Relationship Id="rId6" Type="http://schemas.openxmlformats.org/officeDocument/2006/relationships/image" Target="../media/image4.png"/><Relationship Id="rId5" Type="http://schemas.openxmlformats.org/officeDocument/2006/relationships/hyperlink" Target="file:///C:\Documents%20and%20Settings\pcoop3\My%20Documents\03%20Pete's%20Stuff\QAMT\Year%208%20Quiz\2011\Round%202\heartbeat.mp3" TargetMode="Externa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123728" y="692696"/>
            <a:ext cx="5819814" cy="43924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0870"/>
              </a:avLst>
            </a:prstTxWarp>
          </a:bodyPr>
          <a:lstStyle/>
          <a:p>
            <a:pPr algn="ctr">
              <a:defRPr/>
            </a:pP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adley Hand ITC"/>
              </a:rPr>
              <a:t>QAMT</a:t>
            </a:r>
          </a:p>
          <a:p>
            <a:pPr algn="ctr">
              <a:defRPr/>
            </a:pP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adley Hand ITC"/>
              </a:rPr>
              <a:t>Yr 8 Quiz</a:t>
            </a:r>
          </a:p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adley Hand ITC"/>
              </a:rPr>
              <a:t>Round </a:t>
            </a:r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adley Hand ITC"/>
              </a:rPr>
              <a:t>2</a:t>
            </a:r>
            <a:endParaRPr lang="en-US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radley Hand ITC"/>
            </a:endParaRPr>
          </a:p>
        </p:txBody>
      </p:sp>
      <p:pic>
        <p:nvPicPr>
          <p:cNvPr id="5123" name="Picture 6" descr="DE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868863"/>
            <a:ext cx="14382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qamt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143986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787900" y="5661025"/>
            <a:ext cx="25765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3200" b="1">
                <a:solidFill>
                  <a:schemeClr val="bg1"/>
                </a:solidFill>
                <a:latin typeface="Bradley Hand ITC" pitchFamily="66" charset="0"/>
              </a:rPr>
              <a:t>Sponsored by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5157191"/>
            <a:ext cx="302433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adley Hand ITC"/>
              </a:rPr>
              <a:t>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1: Estimation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4213" y="1052513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b="1" u="sng"/>
              <a:t>Question 4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2625" y="1982749"/>
            <a:ext cx="806608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dirty="0"/>
              <a:t>Your team has been given a </a:t>
            </a:r>
            <a:r>
              <a:rPr lang="en-GB" sz="3600" dirty="0" smtClean="0"/>
              <a:t>picture of some straws in a glass.</a:t>
            </a:r>
            <a:endParaRPr lang="en-GB" sz="3600" dirty="0"/>
          </a:p>
          <a:p>
            <a:pPr>
              <a:spcBef>
                <a:spcPts val="600"/>
              </a:spcBef>
            </a:pPr>
            <a:r>
              <a:rPr lang="en-GB" sz="3600" dirty="0" smtClean="0"/>
              <a:t>How many straws can you see in the picture (include any straws which are partly shown)?</a:t>
            </a:r>
            <a:endParaRPr lang="en-US" sz="3600" dirty="0"/>
          </a:p>
          <a:p>
            <a:r>
              <a:rPr lang="en-AU" sz="2000" i="1" dirty="0">
                <a:solidFill>
                  <a:srgbClr val="990000"/>
                </a:solidFill>
              </a:rPr>
              <a:t>Click to see the picture and start the timer. </a:t>
            </a:r>
          </a:p>
          <a:p>
            <a:r>
              <a:rPr lang="en-AU" sz="3200" i="1" dirty="0">
                <a:solidFill>
                  <a:srgbClr val="990000"/>
                </a:solidFill>
              </a:rPr>
              <a:t>You have 30 seconds…</a:t>
            </a:r>
          </a:p>
        </p:txBody>
      </p:sp>
      <p:pic>
        <p:nvPicPr>
          <p:cNvPr id="14341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1403350" y="2492375"/>
            <a:ext cx="6804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</a:p>
          <a:p>
            <a:pPr algn="ctr"/>
            <a:r>
              <a:rPr lang="en-US" sz="4400" b="1">
                <a:latin typeface="Bradley Hand ITC" pitchFamily="66" charset="0"/>
              </a:rPr>
              <a:t>Hold up your answer…</a:t>
            </a:r>
          </a:p>
        </p:txBody>
      </p:sp>
      <p:pic>
        <p:nvPicPr>
          <p:cNvPr id="15394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48680"/>
            <a:ext cx="6305550" cy="4714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211960" y="836712"/>
            <a:ext cx="475213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3400" b="1" dirty="0">
                <a:latin typeface="Bradley Hand ITC" pitchFamily="66" charset="0"/>
              </a:rPr>
              <a:t>Answer: </a:t>
            </a:r>
            <a:r>
              <a:rPr lang="en-GB" sz="3400" b="1" dirty="0" smtClean="0">
                <a:latin typeface="Bradley Hand ITC" pitchFamily="66" charset="0"/>
              </a:rPr>
              <a:t>190 – 234 </a:t>
            </a:r>
            <a:r>
              <a:rPr lang="en-GB" sz="3400" dirty="0" smtClean="0">
                <a:latin typeface="Bradley Hand ITC" pitchFamily="66" charset="0"/>
              </a:rPr>
              <a:t>(inclusive)</a:t>
            </a:r>
            <a:endParaRPr lang="en-AU" sz="3400" dirty="0" smtClean="0">
              <a:latin typeface="Bradley Hand ITC" pitchFamily="66" charset="0"/>
            </a:endParaRPr>
          </a:p>
          <a:p>
            <a:pPr lvl="0"/>
            <a:r>
              <a:rPr lang="en-AU" sz="3400" b="1" i="1" dirty="0" smtClean="0">
                <a:latin typeface="Bradley Hand ITC" pitchFamily="66" charset="0"/>
              </a:rPr>
              <a:t>Suggestion</a:t>
            </a:r>
            <a:r>
              <a:rPr lang="en-AU" sz="3400" dirty="0" smtClean="0">
                <a:latin typeface="Bradley Hand ITC" pitchFamily="66" charset="0"/>
              </a:rPr>
              <a:t>: Locate the centre then estimate and count the straws in a quarter of the picture.</a:t>
            </a:r>
          </a:p>
          <a:p>
            <a:pPr lvl="0"/>
            <a:r>
              <a:rPr lang="en-AU" sz="3400" dirty="0" smtClean="0">
                <a:latin typeface="Bradley Hand ITC" pitchFamily="66" charset="0"/>
              </a:rPr>
              <a:t>There are approx. 53 in a quarter.</a:t>
            </a:r>
          </a:p>
          <a:p>
            <a:pPr lvl="0"/>
            <a:r>
              <a:rPr lang="en-AU" sz="3400" dirty="0" smtClean="0">
                <a:latin typeface="Bradley Hand ITC" pitchFamily="66" charset="0"/>
              </a:rPr>
              <a:t>Estimate total number of straws at </a:t>
            </a:r>
            <a:r>
              <a:rPr lang="en-AU" sz="3400" b="1" i="1" dirty="0" smtClean="0">
                <a:latin typeface="Bradley Hand ITC" pitchFamily="66" charset="0"/>
              </a:rPr>
              <a:t>212</a:t>
            </a:r>
            <a:endParaRPr lang="en-AU" sz="3400" b="1" dirty="0">
              <a:latin typeface="Bradley Hand ITC" pitchFamily="66" charset="0"/>
            </a:endParaRPr>
          </a:p>
        </p:txBody>
      </p:sp>
      <p:pic>
        <p:nvPicPr>
          <p:cNvPr id="16387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5663" y="0"/>
            <a:ext cx="6683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stra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7542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ups and lit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772816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1: Estimation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971600" y="1052736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b="1" u="sng" dirty="0"/>
              <a:t>Question 5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971601" y="1686575"/>
            <a:ext cx="7200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3200" dirty="0" smtClean="0"/>
              <a:t>You will be given a picture which shows a measuring jug containing a quantity of flour. Using the graduations on the jug estimate to the nearest ½ cup how many cups of milk would be the same as 1500mL?</a:t>
            </a:r>
          </a:p>
          <a:p>
            <a:endParaRPr lang="en-US" sz="3200" dirty="0"/>
          </a:p>
          <a:p>
            <a:r>
              <a:rPr lang="en-AU" sz="2800" b="1" i="1" dirty="0">
                <a:solidFill>
                  <a:srgbClr val="990000"/>
                </a:solidFill>
              </a:rPr>
              <a:t>Click to start the </a:t>
            </a:r>
            <a:r>
              <a:rPr lang="en-AU" sz="2800" b="1" i="1" dirty="0" smtClean="0">
                <a:solidFill>
                  <a:srgbClr val="990000"/>
                </a:solidFill>
              </a:rPr>
              <a:t>timer and to see the picture. You </a:t>
            </a:r>
            <a:r>
              <a:rPr lang="en-AU" sz="2800" b="1" i="1" dirty="0">
                <a:solidFill>
                  <a:srgbClr val="990000"/>
                </a:solidFill>
              </a:rPr>
              <a:t>have 30 seconds…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1403648" y="2564904"/>
            <a:ext cx="6804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>
                <a:latin typeface="Bradley Hand ITC" pitchFamily="66" charset="0"/>
              </a:rPr>
              <a:t>Time’s up!</a:t>
            </a:r>
          </a:p>
          <a:p>
            <a:pPr algn="ctr"/>
            <a:r>
              <a:rPr lang="en-US" sz="4400" b="1" dirty="0">
                <a:latin typeface="Bradley Hand ITC" pitchFamily="66" charset="0"/>
              </a:rPr>
              <a:t>Hold up your answer…</a:t>
            </a:r>
          </a:p>
        </p:txBody>
      </p:sp>
      <p:pic>
        <p:nvPicPr>
          <p:cNvPr id="17444" name="Picture 3" descr="qamt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6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3" grpId="1"/>
      <p:bldP spid="56324" grpId="0"/>
      <p:bldP spid="56324" grpId="1"/>
      <p:bldP spid="56325" grpId="0"/>
      <p:bldP spid="56326" grpId="0"/>
      <p:bldP spid="56327" grpId="0"/>
      <p:bldP spid="56328" grpId="0"/>
      <p:bldP spid="56329" grpId="0"/>
      <p:bldP spid="56330" grpId="0"/>
      <p:bldP spid="56331" grpId="0"/>
      <p:bldP spid="56332" grpId="0"/>
      <p:bldP spid="56333" grpId="0"/>
      <p:bldP spid="56334" grpId="0"/>
      <p:bldP spid="56335" grpId="0"/>
      <p:bldP spid="56336" grpId="0"/>
      <p:bldP spid="56337" grpId="0"/>
      <p:bldP spid="56338" grpId="0"/>
      <p:bldP spid="56339" grpId="0"/>
      <p:bldP spid="56340" grpId="0"/>
      <p:bldP spid="56341" grpId="0"/>
      <p:bldP spid="56342" grpId="0"/>
      <p:bldP spid="56343" grpId="0"/>
      <p:bldP spid="56344" grpId="0"/>
      <p:bldP spid="56345" grpId="0"/>
      <p:bldP spid="56346" grpId="0"/>
      <p:bldP spid="56347" grpId="0"/>
      <p:bldP spid="56348" grpId="0"/>
      <p:bldP spid="56349" grpId="0"/>
      <p:bldP spid="56350" grpId="0"/>
      <p:bldP spid="56351" grpId="0"/>
      <p:bldP spid="56352" grpId="0"/>
      <p:bldP spid="56353" grpId="0"/>
      <p:bldP spid="56354" grpId="0"/>
      <p:bldP spid="563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58888" y="2565400"/>
            <a:ext cx="6624637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 dirty="0">
                <a:latin typeface="Bradley Hand ITC" pitchFamily="66" charset="0"/>
              </a:rPr>
              <a:t>Answer</a:t>
            </a:r>
            <a:r>
              <a:rPr lang="en-AU" sz="5400" b="1" dirty="0" smtClean="0">
                <a:latin typeface="Bradley Hand ITC" pitchFamily="66" charset="0"/>
              </a:rPr>
              <a:t>: 6 ½ Cups</a:t>
            </a:r>
            <a:r>
              <a:rPr lang="en-AU" sz="4000" b="1" dirty="0" smtClean="0">
                <a:latin typeface="Bradley Hand ITC" pitchFamily="66" charset="0"/>
              </a:rPr>
              <a:t>(accept </a:t>
            </a:r>
            <a:r>
              <a:rPr lang="en-AU" sz="4000" b="1" dirty="0" smtClean="0">
                <a:latin typeface="Bradley Hand ITC" pitchFamily="66" charset="0"/>
                <a:sym typeface="Symbol" pitchFamily="18" charset="2"/>
              </a:rPr>
              <a:t>only this answer)</a:t>
            </a:r>
            <a:endParaRPr lang="en-AU" sz="4000" b="1" dirty="0">
              <a:latin typeface="Bradley Hand ITC" pitchFamily="66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0" y="857250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1: Estimation</a:t>
            </a:r>
          </a:p>
        </p:txBody>
      </p:sp>
      <p:pic>
        <p:nvPicPr>
          <p:cNvPr id="18436" name="Picture 3" descr="qamt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146" name="Equation" r:id="rId4" imgW="0" imgH="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258888" y="2276475"/>
            <a:ext cx="6985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>
                <a:latin typeface="Bradley Hand ITC" pitchFamily="66" charset="0"/>
              </a:rPr>
              <a:t>That concludes</a:t>
            </a:r>
          </a:p>
          <a:p>
            <a:pPr algn="ctr"/>
            <a:r>
              <a:rPr lang="en-AU" sz="5400" b="1">
                <a:latin typeface="Bradley Hand ITC" pitchFamily="66" charset="0"/>
              </a:rPr>
              <a:t>Session 1: Estimation</a:t>
            </a:r>
          </a:p>
        </p:txBody>
      </p:sp>
      <p:pic>
        <p:nvPicPr>
          <p:cNvPr id="19459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000" b="1">
                <a:latin typeface="Bradley Hand ITC" pitchFamily="66" charset="0"/>
              </a:rPr>
              <a:t>Session 2: Speed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864393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latin typeface="Bradley Hand ITC" pitchFamily="66" charset="0"/>
              </a:rPr>
              <a:t>  </a:t>
            </a:r>
            <a:r>
              <a:rPr lang="en-US" sz="2400" b="1" dirty="0">
                <a:latin typeface="Bradley Hand ITC" pitchFamily="66" charset="0"/>
              </a:rPr>
              <a:t>Each team will be asked the same set of questions. 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latin typeface="Bradley Hand ITC" pitchFamily="66" charset="0"/>
              </a:rPr>
              <a:t>  Teams will be asked to wait outside until it’s their turn. 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latin typeface="Bradley Hand ITC" pitchFamily="66" charset="0"/>
              </a:rPr>
              <a:t>  There are a maximum of 12 questions to be answered orally by </a:t>
            </a:r>
          </a:p>
          <a:p>
            <a:pPr>
              <a:defRPr/>
            </a:pPr>
            <a:r>
              <a:rPr lang="en-US" sz="2400" b="1" dirty="0">
                <a:latin typeface="Bradley Hand ITC" pitchFamily="66" charset="0"/>
              </a:rPr>
              <a:t>   each team within two minutes. 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latin typeface="Bradley Hand ITC" pitchFamily="66" charset="0"/>
              </a:rPr>
              <a:t>  A team may ask for a question to be repeated, though they</a:t>
            </a:r>
          </a:p>
          <a:p>
            <a:pPr>
              <a:defRPr/>
            </a:pPr>
            <a:r>
              <a:rPr lang="en-US" sz="2400" b="1" dirty="0">
                <a:latin typeface="Bradley Hand ITC" pitchFamily="66" charset="0"/>
              </a:rPr>
              <a:t>   should be aware that their time is limited.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latin typeface="Bradley Hand ITC" pitchFamily="66" charset="0"/>
              </a:rPr>
              <a:t>  A team may pass on any question and this question may be  </a:t>
            </a:r>
          </a:p>
          <a:p>
            <a:pPr>
              <a:defRPr/>
            </a:pPr>
            <a:r>
              <a:rPr lang="en-US" sz="2400" b="1" dirty="0">
                <a:latin typeface="Bradley Hand ITC" pitchFamily="66" charset="0"/>
              </a:rPr>
              <a:t>   repeated if time permits. 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latin typeface="Bradley Hand ITC" pitchFamily="66" charset="0"/>
              </a:rPr>
              <a:t>  Calculators and writing paper/pens are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NOT</a:t>
            </a:r>
            <a:r>
              <a:rPr lang="en-US" sz="2400" b="1" dirty="0">
                <a:latin typeface="Bradley Hand ITC" pitchFamily="66" charset="0"/>
              </a:rPr>
              <a:t> permitted.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latin typeface="Bradley Hand ITC" pitchFamily="66" charset="0"/>
              </a:rPr>
              <a:t>  The time starts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after</a:t>
            </a:r>
            <a:r>
              <a:rPr lang="en-US" sz="2400" b="1" dirty="0">
                <a:latin typeface="Bradley Hand ITC" pitchFamily="66" charset="0"/>
              </a:rPr>
              <a:t> the first question has been read out. 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latin typeface="Bradley Hand ITC" pitchFamily="66" charset="0"/>
              </a:rPr>
              <a:t>  If the team calls out more than one response, the team captain </a:t>
            </a:r>
          </a:p>
          <a:p>
            <a:pPr>
              <a:defRPr/>
            </a:pPr>
            <a:r>
              <a:rPr lang="en-US" sz="2400" b="1" dirty="0">
                <a:latin typeface="Bradley Hand ITC" pitchFamily="66" charset="0"/>
              </a:rPr>
              <a:t> 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must decide </a:t>
            </a:r>
            <a:r>
              <a:rPr lang="en-US" sz="2400" b="1" dirty="0">
                <a:latin typeface="Bradley Hand ITC" pitchFamily="66" charset="0"/>
              </a:rPr>
              <a:t>which one is the team answer.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latin typeface="Bradley Hand ITC" pitchFamily="66" charset="0"/>
              </a:rPr>
              <a:t>  All talking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must cease </a:t>
            </a:r>
            <a:r>
              <a:rPr lang="en-US" sz="2400" b="1" dirty="0">
                <a:latin typeface="Bradley Hand ITC" pitchFamily="66" charset="0"/>
              </a:rPr>
              <a:t>when the gong sounds.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latin typeface="Bradley Hand ITC" pitchFamily="66" charset="0"/>
              </a:rPr>
              <a:t>  Units must be given when appropriate (half point penalty).</a:t>
            </a:r>
            <a:endParaRPr lang="en-AU" sz="2400" dirty="0">
              <a:latin typeface="Bradley Hand ITC" pitchFamily="66" charset="0"/>
            </a:endParaRPr>
          </a:p>
        </p:txBody>
      </p:sp>
      <p:pic>
        <p:nvPicPr>
          <p:cNvPr id="20484" name="Picture 9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142875"/>
            <a:ext cx="10826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6" name="Text Box 6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1:00</a:t>
            </a:r>
          </a:p>
        </p:txBody>
      </p:sp>
      <p:sp>
        <p:nvSpPr>
          <p:cNvPr id="12357" name="Text Box 6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59</a:t>
            </a:r>
          </a:p>
        </p:txBody>
      </p:sp>
      <p:sp>
        <p:nvSpPr>
          <p:cNvPr id="12358" name="Text Box 7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58</a:t>
            </a:r>
          </a:p>
        </p:txBody>
      </p:sp>
      <p:sp>
        <p:nvSpPr>
          <p:cNvPr id="12359" name="Text Box 7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57</a:t>
            </a:r>
          </a:p>
        </p:txBody>
      </p:sp>
      <p:sp>
        <p:nvSpPr>
          <p:cNvPr id="12360" name="Text Box 7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56</a:t>
            </a:r>
          </a:p>
        </p:txBody>
      </p:sp>
      <p:sp>
        <p:nvSpPr>
          <p:cNvPr id="12361" name="Text Box 7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55</a:t>
            </a:r>
          </a:p>
        </p:txBody>
      </p:sp>
      <p:sp>
        <p:nvSpPr>
          <p:cNvPr id="12362" name="Text Box 7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54</a:t>
            </a:r>
          </a:p>
        </p:txBody>
      </p:sp>
      <p:sp>
        <p:nvSpPr>
          <p:cNvPr id="12363" name="Text Box 7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53</a:t>
            </a:r>
          </a:p>
        </p:txBody>
      </p:sp>
      <p:sp>
        <p:nvSpPr>
          <p:cNvPr id="12364" name="Text Box 7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52</a:t>
            </a:r>
          </a:p>
        </p:txBody>
      </p:sp>
      <p:sp>
        <p:nvSpPr>
          <p:cNvPr id="12365" name="Text Box 7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51</a:t>
            </a:r>
          </a:p>
        </p:txBody>
      </p:sp>
      <p:sp>
        <p:nvSpPr>
          <p:cNvPr id="12366" name="Text Box 7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50</a:t>
            </a:r>
          </a:p>
        </p:txBody>
      </p:sp>
      <p:sp>
        <p:nvSpPr>
          <p:cNvPr id="12367" name="Text Box 7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49</a:t>
            </a:r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48</a:t>
            </a:r>
          </a:p>
        </p:txBody>
      </p:sp>
      <p:sp>
        <p:nvSpPr>
          <p:cNvPr id="12369" name="Text Box 8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47</a:t>
            </a:r>
          </a:p>
        </p:txBody>
      </p:sp>
      <p:sp>
        <p:nvSpPr>
          <p:cNvPr id="12370" name="Text Box 8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46</a:t>
            </a:r>
          </a:p>
        </p:txBody>
      </p:sp>
      <p:sp>
        <p:nvSpPr>
          <p:cNvPr id="12371" name="Text Box 8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45</a:t>
            </a:r>
          </a:p>
        </p:txBody>
      </p:sp>
      <p:sp>
        <p:nvSpPr>
          <p:cNvPr id="12372" name="Text Box 8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44</a:t>
            </a:r>
          </a:p>
        </p:txBody>
      </p:sp>
      <p:sp>
        <p:nvSpPr>
          <p:cNvPr id="12373" name="Text Box 8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43</a:t>
            </a:r>
          </a:p>
        </p:txBody>
      </p:sp>
      <p:sp>
        <p:nvSpPr>
          <p:cNvPr id="12374" name="Text Box 8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42</a:t>
            </a:r>
          </a:p>
        </p:txBody>
      </p:sp>
      <p:sp>
        <p:nvSpPr>
          <p:cNvPr id="12375" name="Text Box 8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41</a:t>
            </a:r>
          </a:p>
        </p:txBody>
      </p:sp>
      <p:sp>
        <p:nvSpPr>
          <p:cNvPr id="12377" name="Text Box 8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39</a:t>
            </a:r>
          </a:p>
        </p:txBody>
      </p:sp>
      <p:sp>
        <p:nvSpPr>
          <p:cNvPr id="12378" name="Text Box 9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38</a:t>
            </a:r>
          </a:p>
        </p:txBody>
      </p:sp>
      <p:sp>
        <p:nvSpPr>
          <p:cNvPr id="12379" name="Text Box 9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37</a:t>
            </a:r>
          </a:p>
        </p:txBody>
      </p:sp>
      <p:sp>
        <p:nvSpPr>
          <p:cNvPr id="12381" name="Text Box 9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35</a:t>
            </a:r>
          </a:p>
        </p:txBody>
      </p:sp>
      <p:sp>
        <p:nvSpPr>
          <p:cNvPr id="12380" name="Text Box 9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36</a:t>
            </a:r>
          </a:p>
        </p:txBody>
      </p:sp>
      <p:sp>
        <p:nvSpPr>
          <p:cNvPr id="12382" name="Text Box 9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34</a:t>
            </a:r>
          </a:p>
        </p:txBody>
      </p:sp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33</a:t>
            </a:r>
          </a:p>
        </p:txBody>
      </p:sp>
      <p:sp>
        <p:nvSpPr>
          <p:cNvPr id="12384" name="Text Box 9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32</a:t>
            </a:r>
          </a:p>
        </p:txBody>
      </p:sp>
      <p:sp>
        <p:nvSpPr>
          <p:cNvPr id="12376" name="Text Box 8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40</a:t>
            </a:r>
          </a:p>
        </p:txBody>
      </p:sp>
      <p:sp>
        <p:nvSpPr>
          <p:cNvPr id="12385" name="Text Box 9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31</a:t>
            </a: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1:30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1:29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1:28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1:27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1:26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1:25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1:24</a:t>
            </a:r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1:23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1:22</a:t>
            </a: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1:21</a:t>
            </a:r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1:20</a:t>
            </a:r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1:19</a:t>
            </a:r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1:18</a:t>
            </a:r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1:17</a:t>
            </a: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1:16</a:t>
            </a:r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1:15</a:t>
            </a:r>
          </a:p>
        </p:txBody>
      </p:sp>
      <p:sp>
        <p:nvSpPr>
          <p:cNvPr id="12342" name="Text Box 5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1:14</a:t>
            </a:r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1:13</a:t>
            </a:r>
          </a:p>
        </p:txBody>
      </p:sp>
      <p:sp>
        <p:nvSpPr>
          <p:cNvPr id="12345" name="Text Box 5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1:11</a:t>
            </a:r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1:10</a:t>
            </a:r>
          </a:p>
        </p:txBody>
      </p:sp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1:09</a:t>
            </a:r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1:12</a:t>
            </a:r>
          </a:p>
        </p:txBody>
      </p:sp>
      <p:sp>
        <p:nvSpPr>
          <p:cNvPr id="12348" name="Text Box 6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1:08</a:t>
            </a:r>
          </a:p>
        </p:txBody>
      </p:sp>
      <p:sp>
        <p:nvSpPr>
          <p:cNvPr id="12349" name="Text Box 6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1:07</a:t>
            </a:r>
          </a:p>
        </p:txBody>
      </p:sp>
      <p:sp>
        <p:nvSpPr>
          <p:cNvPr id="12350" name="Text Box 6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1:06</a:t>
            </a:r>
          </a:p>
        </p:txBody>
      </p:sp>
      <p:sp>
        <p:nvSpPr>
          <p:cNvPr id="12351" name="Text Box 6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1:05</a:t>
            </a:r>
          </a:p>
        </p:txBody>
      </p:sp>
      <p:sp>
        <p:nvSpPr>
          <p:cNvPr id="12352" name="Text Box 6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1:04</a:t>
            </a:r>
          </a:p>
        </p:txBody>
      </p:sp>
      <p:sp>
        <p:nvSpPr>
          <p:cNvPr id="12353" name="Text Box 6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1:03</a:t>
            </a:r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1:02</a:t>
            </a: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1:01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2:00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1:59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1:58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1:57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1:56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1:55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1:54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1:53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1:52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1:51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1:50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1:49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1:48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1:47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1:46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1:45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1:43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1:41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1:44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1:39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1:38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1:37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1:36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1:35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1:34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1:42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1:33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1:32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1:31</a:t>
            </a:r>
          </a:p>
        </p:txBody>
      </p:sp>
      <p:sp>
        <p:nvSpPr>
          <p:cNvPr id="20572" name="Text Box 5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2: Speed</a:t>
            </a:r>
          </a:p>
        </p:txBody>
      </p:sp>
      <p:sp>
        <p:nvSpPr>
          <p:cNvPr id="21597" name="Text Box 6"/>
          <p:cNvSpPr txBox="1">
            <a:spLocks noChangeArrowheads="1"/>
          </p:cNvSpPr>
          <p:nvPr/>
        </p:nvSpPr>
        <p:spPr bwMode="auto">
          <a:xfrm>
            <a:off x="1331913" y="2276475"/>
            <a:ext cx="642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800" b="1">
                <a:latin typeface="Bradley Hand ITC" pitchFamily="66" charset="0"/>
              </a:rPr>
              <a:t>Team 1: </a:t>
            </a:r>
          </a:p>
          <a:p>
            <a:pPr algn="ctr"/>
            <a:r>
              <a:rPr lang="en-AU" sz="4800" b="1">
                <a:latin typeface="Bradley Hand ITC" pitchFamily="66" charset="0"/>
              </a:rPr>
              <a:t>***</a:t>
            </a:r>
            <a:r>
              <a:rPr lang="en-AU" sz="4000" b="1">
                <a:latin typeface="Bradley Hand ITC" pitchFamily="66" charset="0"/>
              </a:rPr>
              <a:t>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971550" y="47244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Click to start the timer. </a:t>
            </a:r>
          </a:p>
          <a:p>
            <a:r>
              <a:rPr lang="en-AU" sz="3200">
                <a:solidFill>
                  <a:srgbClr val="990000"/>
                </a:solidFill>
              </a:rPr>
              <a:t>You have 2 minutes…</a:t>
            </a:r>
          </a:p>
        </p:txBody>
      </p:sp>
      <p:sp>
        <p:nvSpPr>
          <p:cNvPr id="12386" name="Text Box 9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12387" name="Text Box 9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12388" name="Text Box 10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12389" name="Text Box 10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12390" name="Text Box 10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12391" name="Text Box 10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12392" name="Text Box 10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12393" name="Text Box 10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12394" name="Text Box 10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12395" name="Text Box 10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12396" name="Text Box 10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12397" name="Text Box 10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12398" name="Text Box 1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12399" name="Text Box 1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12400" name="Text Box 1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12401" name="Text Box 1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12402" name="Text Box 1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12403" name="Text Box 1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12404" name="Text Box 1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12405" name="Text Box 1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12406" name="Text Box 1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12407" name="Text Box 1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12408" name="Text Box 1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12409" name="Text Box 1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12410" name="Text Box 1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12411" name="Text Box 1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12412" name="Text Box 1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12413" name="Text Box 12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12414" name="Text Box 12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12416" name="Text Box 128"/>
          <p:cNvSpPr txBox="1">
            <a:spLocks noChangeArrowheads="1"/>
          </p:cNvSpPr>
          <p:nvPr/>
        </p:nvSpPr>
        <p:spPr bwMode="auto">
          <a:xfrm>
            <a:off x="1258888" y="4005263"/>
            <a:ext cx="680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  <a:endParaRPr lang="en-US" sz="4400" b="1">
              <a:latin typeface="Bradley Hand ITC" pitchFamily="66" charset="0"/>
            </a:endParaRPr>
          </a:p>
        </p:txBody>
      </p:sp>
      <p:pic>
        <p:nvPicPr>
          <p:cNvPr id="21630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3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3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2000"/>
                            </p:stCondLst>
                            <p:childTnLst>
                              <p:par>
                                <p:cTn id="3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2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2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7"/>
                                            </p:cond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3000"/>
                            </p:stCondLst>
                            <p:childTnLst>
                              <p:par>
                                <p:cTn id="3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2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2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3"/>
                                            </p:cond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4000"/>
                            </p:stCondLst>
                            <p:childTnLst>
                              <p:par>
                                <p:cTn id="3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2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2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9"/>
                                            </p:cond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5000"/>
                            </p:stCondLst>
                            <p:childTnLst>
                              <p:par>
                                <p:cTn id="3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12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6000"/>
                            </p:stCondLst>
                            <p:childTnLst>
                              <p:par>
                                <p:cTn id="4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1"/>
                                            </p:cond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7000"/>
                            </p:stCondLst>
                            <p:childTnLst>
                              <p:par>
                                <p:cTn id="4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7"/>
                                            </p:cond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8000"/>
                            </p:stCondLst>
                            <p:childTnLst>
                              <p:par>
                                <p:cTn id="4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3"/>
                                            </p:cond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9000"/>
                            </p:stCondLst>
                            <p:childTnLst>
                              <p:par>
                                <p:cTn id="4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2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2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2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9"/>
                                            </p:cond>
                                          </p:stCondLst>
                                        </p:cTn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4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2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12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5"/>
                                            </p:cond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4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1"/>
                                            </p:cond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4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7"/>
                                            </p:cond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4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3"/>
                                            </p:cond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4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9"/>
                                            </p:cond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75000"/>
                            </p:stCondLst>
                            <p:childTnLst>
                              <p:par>
                                <p:cTn id="4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5"/>
                                            </p:cond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4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1"/>
                                            </p:cond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77000"/>
                            </p:stCondLst>
                            <p:childTnLst>
                              <p:par>
                                <p:cTn id="4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7"/>
                                            </p:cond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78000"/>
                            </p:stCondLst>
                            <p:childTnLst>
                              <p:par>
                                <p:cTn id="4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3"/>
                                            </p:cond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79000"/>
                            </p:stCondLst>
                            <p:childTnLst>
                              <p:par>
                                <p:cTn id="4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2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2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9"/>
                                            </p:cond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4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12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12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81000"/>
                            </p:stCondLst>
                            <p:childTnLst>
                              <p:par>
                                <p:cTn id="4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12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12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82000"/>
                            </p:stCondLst>
                            <p:childTnLst>
                              <p:par>
                                <p:cTn id="4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83000"/>
                            </p:stCondLst>
                            <p:childTnLst>
                              <p:par>
                                <p:cTn id="5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84000"/>
                            </p:stCondLst>
                            <p:childTnLst>
                              <p:par>
                                <p:cTn id="5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12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12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12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5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12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12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12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86000"/>
                            </p:stCondLst>
                            <p:childTnLst>
                              <p:par>
                                <p:cTn id="5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2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12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12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87000"/>
                            </p:stCondLst>
                            <p:childTnLst>
                              <p:par>
                                <p:cTn id="5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12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12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88000"/>
                            </p:stCondLst>
                            <p:childTnLst>
                              <p:par>
                                <p:cTn id="5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12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12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12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89000"/>
                            </p:stCondLst>
                            <p:childTnLst>
                              <p:par>
                                <p:cTn id="5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12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12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90000"/>
                            </p:stCondLst>
                            <p:childTnLst>
                              <p:par>
                                <p:cTn id="5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1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1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91000"/>
                            </p:stCondLst>
                            <p:childTnLst>
                              <p:par>
                                <p:cTn id="5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1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1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10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92000"/>
                            </p:stCondLst>
                            <p:childTnLst>
                              <p:par>
                                <p:cTn id="5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12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12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7"/>
                                            </p:cond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93000"/>
                            </p:stCondLst>
                            <p:childTnLst>
                              <p:par>
                                <p:cTn id="5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12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12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12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94000"/>
                            </p:stCondLst>
                            <p:childTnLst>
                              <p:par>
                                <p:cTn id="5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1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1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12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5000"/>
                            </p:stCondLst>
                            <p:childTnLst>
                              <p:par>
                                <p:cTn id="5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12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12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1000"/>
                                        <p:tgtEl>
                                          <p:spTgt spid="12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96000"/>
                            </p:stCondLst>
                            <p:childTnLst>
                              <p:par>
                                <p:cTn id="5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12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12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12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97000"/>
                            </p:stCondLst>
                            <p:childTnLst>
                              <p:par>
                                <p:cTn id="5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1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1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12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98000"/>
                            </p:stCondLst>
                            <p:childTnLst>
                              <p:par>
                                <p:cTn id="5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1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1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3"/>
                                            </p:cond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99000"/>
                            </p:stCondLst>
                            <p:childTnLst>
                              <p:par>
                                <p:cTn id="5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12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12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12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9"/>
                                            </p:cond>
                                          </p:stCondLst>
                                        </p:cTn>
                                        <p:tgtEl>
                                          <p:spTgt spid="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6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12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12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12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5"/>
                                            </p:cond>
                                          </p:stCondLst>
                                        </p:cTn>
                                        <p:tgtEl>
                                          <p:spTgt spid="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6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12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12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12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1"/>
                                            </p:cond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6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12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12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000"/>
                                        <p:tgtEl>
                                          <p:spTgt spid="12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12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12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12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3"/>
                                            </p:cond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6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12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12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1000"/>
                                        <p:tgtEl>
                                          <p:spTgt spid="12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9"/>
                                            </p:cond>
                                          </p:stCondLst>
                                        </p:cTn>
                                        <p:tgtEl>
                                          <p:spTgt spid="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6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1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1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12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5"/>
                                            </p:cond>
                                          </p:stCondLst>
                                        </p:cTn>
                                        <p:tgtEl>
                                          <p:spTgt spid="1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6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12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1"/>
                                            </p:cond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6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7"/>
                                            </p:cond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6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3"/>
                                            </p:cond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6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1000"/>
                                        <p:tgtEl>
                                          <p:spTgt spid="12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9"/>
                                            </p:cond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6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10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5"/>
                                            </p:cond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6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10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1"/>
                                            </p:cond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6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1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1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000"/>
                                        <p:tgtEl>
                                          <p:spTgt spid="12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7"/>
                                            </p:cond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6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7" dur="10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3"/>
                                            </p:cond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6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1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1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9"/>
                                            </p:cond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6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1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1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12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5"/>
                                            </p:cond>
                                          </p:stCondLst>
                                        </p:cTn>
                                        <p:tgtEl>
                                          <p:spTgt spid="1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7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1000"/>
                                        <p:tgtEl>
                                          <p:spTgt spid="12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1"/>
                                            </p:cond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7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1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1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10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7"/>
                                            </p:cond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7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1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1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1000"/>
                                        <p:tgtEl>
                                          <p:spTgt spid="12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3"/>
                                            </p:cond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7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1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1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1000"/>
                                        <p:tgtEl>
                                          <p:spTgt spid="12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9"/>
                                            </p:cond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0" fill="hold"/>
                                        <p:tgtEl>
                                          <p:spTgt spid="1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0" fill="hold"/>
                                        <p:tgtEl>
                                          <p:spTgt spid="1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0"/>
                                        <p:tgtEl>
                                          <p:spTgt spid="12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6" grpId="0"/>
      <p:bldP spid="12357" grpId="0"/>
      <p:bldP spid="12358" grpId="0"/>
      <p:bldP spid="12359" grpId="0"/>
      <p:bldP spid="12360" grpId="0"/>
      <p:bldP spid="12361" grpId="0"/>
      <p:bldP spid="12362" grpId="0"/>
      <p:bldP spid="12363" grpId="0"/>
      <p:bldP spid="12364" grpId="0"/>
      <p:bldP spid="12365" grpId="0"/>
      <p:bldP spid="12366" grpId="0"/>
      <p:bldP spid="12367" grpId="0"/>
      <p:bldP spid="12368" grpId="0"/>
      <p:bldP spid="12369" grpId="0"/>
      <p:bldP spid="12370" grpId="0"/>
      <p:bldP spid="12371" grpId="0"/>
      <p:bldP spid="12372" grpId="0"/>
      <p:bldP spid="12373" grpId="0"/>
      <p:bldP spid="12374" grpId="0"/>
      <p:bldP spid="12375" grpId="0"/>
      <p:bldP spid="12377" grpId="0"/>
      <p:bldP spid="12378" grpId="0"/>
      <p:bldP spid="12379" grpId="0"/>
      <p:bldP spid="12381" grpId="0"/>
      <p:bldP spid="12380" grpId="0"/>
      <p:bldP spid="12382" grpId="0"/>
      <p:bldP spid="12383" grpId="0"/>
      <p:bldP spid="12384" grpId="0"/>
      <p:bldP spid="12376" grpId="0"/>
      <p:bldP spid="12385" grpId="0"/>
      <p:bldP spid="12326" grpId="0"/>
      <p:bldP spid="12327" grpId="0"/>
      <p:bldP spid="12328" grpId="0"/>
      <p:bldP spid="12329" grpId="0"/>
      <p:bldP spid="12330" grpId="0"/>
      <p:bldP spid="12331" grpId="0"/>
      <p:bldP spid="12332" grpId="0"/>
      <p:bldP spid="12333" grpId="0"/>
      <p:bldP spid="12334" grpId="0"/>
      <p:bldP spid="12335" grpId="0"/>
      <p:bldP spid="12336" grpId="0"/>
      <p:bldP spid="12337" grpId="0"/>
      <p:bldP spid="12338" grpId="0"/>
      <p:bldP spid="12339" grpId="0"/>
      <p:bldP spid="12340" grpId="0"/>
      <p:bldP spid="12341" grpId="0"/>
      <p:bldP spid="12342" grpId="0"/>
      <p:bldP spid="12343" grpId="0"/>
      <p:bldP spid="12345" grpId="0"/>
      <p:bldP spid="12346" grpId="0"/>
      <p:bldP spid="12347" grpId="0"/>
      <p:bldP spid="12344" grpId="0"/>
      <p:bldP spid="12348" grpId="0"/>
      <p:bldP spid="12349" grpId="0"/>
      <p:bldP spid="12350" grpId="0"/>
      <p:bldP spid="12351" grpId="0"/>
      <p:bldP spid="12352" grpId="0"/>
      <p:bldP spid="12353" grpId="0"/>
      <p:bldP spid="12354" grpId="0"/>
      <p:bldP spid="12355" grpId="0"/>
      <p:bldP spid="12296" grpId="0"/>
      <p:bldP spid="12297" grpId="0"/>
      <p:bldP spid="12298" grpId="0"/>
      <p:bldP spid="12299" grpId="0"/>
      <p:bldP spid="12300" grpId="0"/>
      <p:bldP spid="12301" grpId="0"/>
      <p:bldP spid="12302" grpId="0"/>
      <p:bldP spid="12303" grpId="0"/>
      <p:bldP spid="12304" grpId="0"/>
      <p:bldP spid="12305" grpId="0"/>
      <p:bldP spid="12306" grpId="0"/>
      <p:bldP spid="12307" grpId="0"/>
      <p:bldP spid="12308" grpId="0"/>
      <p:bldP spid="12309" grpId="0"/>
      <p:bldP spid="12310" grpId="0"/>
      <p:bldP spid="12311" grpId="0"/>
      <p:bldP spid="12313" grpId="0"/>
      <p:bldP spid="12315" grpId="0"/>
      <p:bldP spid="12312" grpId="0"/>
      <p:bldP spid="12316" grpId="0"/>
      <p:bldP spid="12317" grpId="0"/>
      <p:bldP spid="12318" grpId="0"/>
      <p:bldP spid="12319" grpId="0"/>
      <p:bldP spid="12320" grpId="0"/>
      <p:bldP spid="12321" grpId="0"/>
      <p:bldP spid="12322" grpId="0"/>
      <p:bldP spid="12314" grpId="0"/>
      <p:bldP spid="12323" grpId="0"/>
      <p:bldP spid="12324" grpId="0"/>
      <p:bldP spid="12325" grpId="0"/>
      <p:bldP spid="12295" grpId="0"/>
      <p:bldP spid="12386" grpId="0"/>
      <p:bldP spid="12387" grpId="0"/>
      <p:bldP spid="12388" grpId="0"/>
      <p:bldP spid="12389" grpId="0"/>
      <p:bldP spid="12390" grpId="0"/>
      <p:bldP spid="12391" grpId="0"/>
      <p:bldP spid="12392" grpId="0"/>
      <p:bldP spid="12393" grpId="0"/>
      <p:bldP spid="12394" grpId="0"/>
      <p:bldP spid="12395" grpId="0"/>
      <p:bldP spid="12396" grpId="0"/>
      <p:bldP spid="12397" grpId="0"/>
      <p:bldP spid="12398" grpId="0"/>
      <p:bldP spid="12399" grpId="0"/>
      <p:bldP spid="12400" grpId="0"/>
      <p:bldP spid="12401" grpId="0"/>
      <p:bldP spid="12402" grpId="0"/>
      <p:bldP spid="12403" grpId="0"/>
      <p:bldP spid="12404" grpId="0"/>
      <p:bldP spid="12405" grpId="0"/>
      <p:bldP spid="12406" grpId="0"/>
      <p:bldP spid="12407" grpId="0"/>
      <p:bldP spid="12408" grpId="0"/>
      <p:bldP spid="12409" grpId="0"/>
      <p:bldP spid="12410" grpId="0"/>
      <p:bldP spid="12411" grpId="0"/>
      <p:bldP spid="12412" grpId="0"/>
      <p:bldP spid="12413" grpId="0"/>
      <p:bldP spid="12414" grpId="0"/>
      <p:bldP spid="12415" grpId="0"/>
      <p:bldP spid="124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1:00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59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58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57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56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55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54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53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52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51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50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49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48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47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46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45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44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43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42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41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39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38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37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35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36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34</a:t>
            </a: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33</a:t>
            </a: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32</a:t>
            </a:r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40</a:t>
            </a: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31</a:t>
            </a:r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1:30</a:t>
            </a: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1:29</a:t>
            </a:r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1:28</a:t>
            </a:r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1:27</a:t>
            </a:r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1:26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1:25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1:24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1:23</a:t>
            </a: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1:22</a:t>
            </a:r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1:21</a:t>
            </a:r>
          </a:p>
        </p:txBody>
      </p:sp>
      <p:sp>
        <p:nvSpPr>
          <p:cNvPr id="58410" name="Text Box 4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1:20</a:t>
            </a:r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1:19</a:t>
            </a:r>
          </a:p>
        </p:txBody>
      </p: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1:18</a:t>
            </a: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1:17</a:t>
            </a:r>
          </a:p>
        </p:txBody>
      </p:sp>
      <p:sp>
        <p:nvSpPr>
          <p:cNvPr id="58414" name="Text Box 4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1:16</a:t>
            </a:r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1:15</a:t>
            </a:r>
          </a:p>
        </p:txBody>
      </p:sp>
      <p:sp>
        <p:nvSpPr>
          <p:cNvPr id="58416" name="Text Box 4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1:14</a:t>
            </a:r>
          </a:p>
        </p:txBody>
      </p: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1:13</a:t>
            </a:r>
          </a:p>
        </p:txBody>
      </p:sp>
      <p:sp>
        <p:nvSpPr>
          <p:cNvPr id="58418" name="Text Box 5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1:11</a:t>
            </a:r>
          </a:p>
        </p:txBody>
      </p:sp>
      <p:sp>
        <p:nvSpPr>
          <p:cNvPr id="58419" name="Text Box 5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1:10</a:t>
            </a:r>
          </a:p>
        </p:txBody>
      </p:sp>
      <p:sp>
        <p:nvSpPr>
          <p:cNvPr id="58420" name="Text Box 5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1:09</a:t>
            </a:r>
          </a:p>
        </p:txBody>
      </p:sp>
      <p:sp>
        <p:nvSpPr>
          <p:cNvPr id="58421" name="Text Box 5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1:12</a:t>
            </a:r>
          </a:p>
        </p:txBody>
      </p:sp>
      <p:sp>
        <p:nvSpPr>
          <p:cNvPr id="58422" name="Text Box 5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1:08</a:t>
            </a:r>
          </a:p>
        </p:txBody>
      </p:sp>
      <p:sp>
        <p:nvSpPr>
          <p:cNvPr id="58423" name="Text Box 5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1:07</a:t>
            </a:r>
          </a:p>
        </p:txBody>
      </p:sp>
      <p:sp>
        <p:nvSpPr>
          <p:cNvPr id="58424" name="Text Box 5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1:06</a:t>
            </a:r>
          </a:p>
        </p:txBody>
      </p:sp>
      <p:sp>
        <p:nvSpPr>
          <p:cNvPr id="58425" name="Text Box 5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1:05</a:t>
            </a:r>
          </a:p>
        </p:txBody>
      </p:sp>
      <p:sp>
        <p:nvSpPr>
          <p:cNvPr id="58426" name="Text Box 5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1:04</a:t>
            </a:r>
          </a:p>
        </p:txBody>
      </p:sp>
      <p:sp>
        <p:nvSpPr>
          <p:cNvPr id="58427" name="Text Box 5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1:03</a:t>
            </a:r>
          </a:p>
        </p:txBody>
      </p:sp>
      <p:sp>
        <p:nvSpPr>
          <p:cNvPr id="58428" name="Text Box 6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1:02</a:t>
            </a:r>
          </a:p>
        </p:txBody>
      </p:sp>
      <p:sp>
        <p:nvSpPr>
          <p:cNvPr id="58429" name="Text Box 6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1:01</a:t>
            </a:r>
          </a:p>
        </p:txBody>
      </p:sp>
      <p:sp>
        <p:nvSpPr>
          <p:cNvPr id="58430" name="Text Box 6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2:00</a:t>
            </a:r>
          </a:p>
        </p:txBody>
      </p:sp>
      <p:sp>
        <p:nvSpPr>
          <p:cNvPr id="58431" name="Text Box 6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1:59</a:t>
            </a:r>
          </a:p>
        </p:txBody>
      </p:sp>
      <p:sp>
        <p:nvSpPr>
          <p:cNvPr id="58432" name="Text Box 6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1:58</a:t>
            </a:r>
          </a:p>
        </p:txBody>
      </p:sp>
      <p:sp>
        <p:nvSpPr>
          <p:cNvPr id="58433" name="Text Box 6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1:57</a:t>
            </a:r>
          </a:p>
        </p:txBody>
      </p:sp>
      <p:sp>
        <p:nvSpPr>
          <p:cNvPr id="58434" name="Text Box 6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1:56</a:t>
            </a:r>
          </a:p>
        </p:txBody>
      </p:sp>
      <p:sp>
        <p:nvSpPr>
          <p:cNvPr id="58435" name="Text Box 6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1:55</a:t>
            </a:r>
          </a:p>
        </p:txBody>
      </p:sp>
      <p:sp>
        <p:nvSpPr>
          <p:cNvPr id="58436" name="Text Box 6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1:54</a:t>
            </a:r>
          </a:p>
        </p:txBody>
      </p:sp>
      <p:sp>
        <p:nvSpPr>
          <p:cNvPr id="58437" name="Text Box 6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1:53</a:t>
            </a:r>
          </a:p>
        </p:txBody>
      </p:sp>
      <p:sp>
        <p:nvSpPr>
          <p:cNvPr id="58438" name="Text Box 7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1:52</a:t>
            </a:r>
          </a:p>
        </p:txBody>
      </p:sp>
      <p:sp>
        <p:nvSpPr>
          <p:cNvPr id="58439" name="Text Box 7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1:51</a:t>
            </a:r>
          </a:p>
        </p:txBody>
      </p:sp>
      <p:sp>
        <p:nvSpPr>
          <p:cNvPr id="58440" name="Text Box 7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1:50</a:t>
            </a:r>
          </a:p>
        </p:txBody>
      </p:sp>
      <p:sp>
        <p:nvSpPr>
          <p:cNvPr id="58441" name="Text Box 7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1:49</a:t>
            </a:r>
          </a:p>
        </p:txBody>
      </p:sp>
      <p:sp>
        <p:nvSpPr>
          <p:cNvPr id="58442" name="Text Box 7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1:48</a:t>
            </a:r>
          </a:p>
        </p:txBody>
      </p:sp>
      <p:sp>
        <p:nvSpPr>
          <p:cNvPr id="58443" name="Text Box 7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1:47</a:t>
            </a:r>
          </a:p>
        </p:txBody>
      </p:sp>
      <p:sp>
        <p:nvSpPr>
          <p:cNvPr id="58444" name="Text Box 7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1:46</a:t>
            </a:r>
          </a:p>
        </p:txBody>
      </p:sp>
      <p:sp>
        <p:nvSpPr>
          <p:cNvPr id="58445" name="Text Box 7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1:45</a:t>
            </a:r>
          </a:p>
        </p:txBody>
      </p:sp>
      <p:sp>
        <p:nvSpPr>
          <p:cNvPr id="58446" name="Text Box 7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1:43</a:t>
            </a:r>
          </a:p>
        </p:txBody>
      </p:sp>
      <p:sp>
        <p:nvSpPr>
          <p:cNvPr id="58447" name="Text Box 7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1:41</a:t>
            </a:r>
          </a:p>
        </p:txBody>
      </p:sp>
      <p:sp>
        <p:nvSpPr>
          <p:cNvPr id="58448" name="Text Box 8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1:44</a:t>
            </a:r>
          </a:p>
        </p:txBody>
      </p:sp>
      <p:sp>
        <p:nvSpPr>
          <p:cNvPr id="58449" name="Text Box 8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1:40</a:t>
            </a:r>
          </a:p>
        </p:txBody>
      </p:sp>
      <p:sp>
        <p:nvSpPr>
          <p:cNvPr id="58450" name="Text Box 8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1:39</a:t>
            </a:r>
          </a:p>
        </p:txBody>
      </p:sp>
      <p:sp>
        <p:nvSpPr>
          <p:cNvPr id="58451" name="Text Box 8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1:38</a:t>
            </a:r>
          </a:p>
        </p:txBody>
      </p:sp>
      <p:sp>
        <p:nvSpPr>
          <p:cNvPr id="58452" name="Text Box 8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1:37</a:t>
            </a:r>
          </a:p>
        </p:txBody>
      </p:sp>
      <p:sp>
        <p:nvSpPr>
          <p:cNvPr id="58453" name="Text Box 8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1:36</a:t>
            </a:r>
          </a:p>
        </p:txBody>
      </p:sp>
      <p:sp>
        <p:nvSpPr>
          <p:cNvPr id="58454" name="Text Box 8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1:35</a:t>
            </a:r>
          </a:p>
        </p:txBody>
      </p:sp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1:34</a:t>
            </a:r>
          </a:p>
        </p:txBody>
      </p:sp>
      <p:sp>
        <p:nvSpPr>
          <p:cNvPr id="58456" name="Text Box 8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1:42</a:t>
            </a:r>
          </a:p>
        </p:txBody>
      </p:sp>
      <p:sp>
        <p:nvSpPr>
          <p:cNvPr id="58457" name="Text Box 8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1:33</a:t>
            </a:r>
          </a:p>
        </p:txBody>
      </p:sp>
      <p:sp>
        <p:nvSpPr>
          <p:cNvPr id="58458" name="Text Box 9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1:32</a:t>
            </a:r>
          </a:p>
        </p:txBody>
      </p:sp>
      <p:sp>
        <p:nvSpPr>
          <p:cNvPr id="58459" name="Text Box 9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1:31</a:t>
            </a:r>
          </a:p>
        </p:txBody>
      </p:sp>
      <p:sp>
        <p:nvSpPr>
          <p:cNvPr id="21596" name="Text Box 92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2: Speed</a:t>
            </a:r>
          </a:p>
        </p:txBody>
      </p:sp>
      <p:sp>
        <p:nvSpPr>
          <p:cNvPr id="22621" name="Text Box 93"/>
          <p:cNvSpPr txBox="1">
            <a:spLocks noChangeArrowheads="1"/>
          </p:cNvSpPr>
          <p:nvPr/>
        </p:nvSpPr>
        <p:spPr bwMode="auto">
          <a:xfrm>
            <a:off x="1331913" y="2276475"/>
            <a:ext cx="642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800" b="1">
                <a:latin typeface="Bradley Hand ITC" pitchFamily="66" charset="0"/>
              </a:rPr>
              <a:t>Team 2: </a:t>
            </a:r>
          </a:p>
          <a:p>
            <a:pPr algn="ctr"/>
            <a:r>
              <a:rPr lang="en-AU" sz="4800" b="1">
                <a:latin typeface="Bradley Hand ITC" pitchFamily="66" charset="0"/>
              </a:rPr>
              <a:t>***</a:t>
            </a:r>
            <a:r>
              <a:rPr lang="en-AU" sz="4000" b="1">
                <a:latin typeface="Bradley Hand ITC" pitchFamily="66" charset="0"/>
              </a:rPr>
              <a:t> </a:t>
            </a:r>
          </a:p>
        </p:txBody>
      </p:sp>
      <p:sp>
        <p:nvSpPr>
          <p:cNvPr id="58462" name="Rectangle 94"/>
          <p:cNvSpPr>
            <a:spLocks noChangeArrowheads="1"/>
          </p:cNvSpPr>
          <p:nvPr/>
        </p:nvSpPr>
        <p:spPr bwMode="auto">
          <a:xfrm>
            <a:off x="971550" y="47244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Click to start the timer. </a:t>
            </a:r>
          </a:p>
          <a:p>
            <a:r>
              <a:rPr lang="en-AU" sz="3200">
                <a:solidFill>
                  <a:srgbClr val="990000"/>
                </a:solidFill>
              </a:rPr>
              <a:t>You have 2 minutes…</a:t>
            </a:r>
          </a:p>
        </p:txBody>
      </p:sp>
      <p:sp>
        <p:nvSpPr>
          <p:cNvPr id="58463" name="Text Box 9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58464" name="Text Box 9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58465" name="Text Box 9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58466" name="Text Box 9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58467" name="Text Box 9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58468" name="Text Box 10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58469" name="Text Box 10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58470" name="Text Box 10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58471" name="Text Box 10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58472" name="Text Box 10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58473" name="Text Box 10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58474" name="Text Box 10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58475" name="Text Box 10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58476" name="Text Box 10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58477" name="Text Box 10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58478" name="Text Box 1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58479" name="Text Box 1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58480" name="Text Box 1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58481" name="Text Box 1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58482" name="Text Box 1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58483" name="Text Box 1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58485" name="Text Box 1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58486" name="Text Box 1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58487" name="Text Box 1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58488" name="Text Box 1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58489" name="Text Box 1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58490" name="Text Box 1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58491" name="Text Box 1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58492" name="Text Box 1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58493" name="Text Box 125"/>
          <p:cNvSpPr txBox="1">
            <a:spLocks noChangeArrowheads="1"/>
          </p:cNvSpPr>
          <p:nvPr/>
        </p:nvSpPr>
        <p:spPr bwMode="auto">
          <a:xfrm>
            <a:off x="1258888" y="4005263"/>
            <a:ext cx="680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  <a:endParaRPr lang="en-US" sz="4400" b="1">
              <a:latin typeface="Bradley Hand ITC" pitchFamily="66" charset="0"/>
            </a:endParaRPr>
          </a:p>
        </p:txBody>
      </p:sp>
      <p:pic>
        <p:nvPicPr>
          <p:cNvPr id="22654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8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8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8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8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8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5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8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8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5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8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8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5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8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8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5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8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5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8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8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8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5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8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5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58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58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3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58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58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3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8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8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58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8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8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58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58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58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58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8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58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58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58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58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58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2000"/>
                            </p:stCondLst>
                            <p:childTnLst>
                              <p:par>
                                <p:cTn id="3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7"/>
                                            </p:cond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3000"/>
                            </p:stCondLst>
                            <p:childTnLst>
                              <p:par>
                                <p:cTn id="3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3"/>
                                            </p:cond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4000"/>
                            </p:stCondLst>
                            <p:childTnLst>
                              <p:par>
                                <p:cTn id="3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9"/>
                                            </p:cond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5000"/>
                            </p:stCondLst>
                            <p:childTnLst>
                              <p:par>
                                <p:cTn id="3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6000"/>
                            </p:stCondLst>
                            <p:childTnLst>
                              <p:par>
                                <p:cTn id="4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1"/>
                                            </p:cond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7000"/>
                            </p:stCondLst>
                            <p:childTnLst>
                              <p:par>
                                <p:cTn id="4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7"/>
                                            </p:cond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8000"/>
                            </p:stCondLst>
                            <p:childTnLst>
                              <p:par>
                                <p:cTn id="4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3"/>
                                            </p:cond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9000"/>
                            </p:stCondLst>
                            <p:childTnLst>
                              <p:par>
                                <p:cTn id="4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9"/>
                                            </p:cond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4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5"/>
                                            </p:cond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4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1"/>
                                            </p:cond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4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7"/>
                                            </p:cond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4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3"/>
                                            </p:cond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4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9"/>
                                            </p:cond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75000"/>
                            </p:stCondLst>
                            <p:childTnLst>
                              <p:par>
                                <p:cTn id="4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5"/>
                                            </p:cond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4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1"/>
                                            </p:cond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77000"/>
                            </p:stCondLst>
                            <p:childTnLst>
                              <p:par>
                                <p:cTn id="4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7"/>
                                            </p:cond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78000"/>
                            </p:stCondLst>
                            <p:childTnLst>
                              <p:par>
                                <p:cTn id="4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3"/>
                                            </p:cond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79000"/>
                            </p:stCondLst>
                            <p:childTnLst>
                              <p:par>
                                <p:cTn id="4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9"/>
                                            </p:cond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4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81000"/>
                            </p:stCondLst>
                            <p:childTnLst>
                              <p:par>
                                <p:cTn id="4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82000"/>
                            </p:stCondLst>
                            <p:childTnLst>
                              <p:par>
                                <p:cTn id="4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83000"/>
                            </p:stCondLst>
                            <p:childTnLst>
                              <p:par>
                                <p:cTn id="5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84000"/>
                            </p:stCondLst>
                            <p:childTnLst>
                              <p:par>
                                <p:cTn id="5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5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86000"/>
                            </p:stCondLst>
                            <p:childTnLst>
                              <p:par>
                                <p:cTn id="5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87000"/>
                            </p:stCondLst>
                            <p:childTnLst>
                              <p:par>
                                <p:cTn id="5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88000"/>
                            </p:stCondLst>
                            <p:childTnLst>
                              <p:par>
                                <p:cTn id="5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89000"/>
                            </p:stCondLst>
                            <p:childTnLst>
                              <p:par>
                                <p:cTn id="5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90000"/>
                            </p:stCondLst>
                            <p:childTnLst>
                              <p:par>
                                <p:cTn id="5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5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5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58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5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91000"/>
                            </p:stCondLst>
                            <p:childTnLst>
                              <p:par>
                                <p:cTn id="5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5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5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1000"/>
                                        <p:tgtEl>
                                          <p:spTgt spid="58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5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92000"/>
                            </p:stCondLst>
                            <p:childTnLst>
                              <p:par>
                                <p:cTn id="5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5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5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58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7"/>
                                            </p:cond>
                                          </p:stCondLst>
                                        </p:cTn>
                                        <p:tgtEl>
                                          <p:spTgt spid="5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93000"/>
                            </p:stCondLst>
                            <p:childTnLst>
                              <p:par>
                                <p:cTn id="5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5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5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58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94000"/>
                            </p:stCondLst>
                            <p:childTnLst>
                              <p:par>
                                <p:cTn id="5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5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5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58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5000"/>
                            </p:stCondLst>
                            <p:childTnLst>
                              <p:par>
                                <p:cTn id="5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5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5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1000"/>
                                        <p:tgtEl>
                                          <p:spTgt spid="58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96000"/>
                            </p:stCondLst>
                            <p:childTnLst>
                              <p:par>
                                <p:cTn id="5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5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5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58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97000"/>
                            </p:stCondLst>
                            <p:childTnLst>
                              <p:par>
                                <p:cTn id="5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5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5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58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98000"/>
                            </p:stCondLst>
                            <p:childTnLst>
                              <p:par>
                                <p:cTn id="5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5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5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58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3"/>
                                            </p:cond>
                                          </p:stCondLst>
                                        </p:cTn>
                                        <p:tgtEl>
                                          <p:spTgt spid="5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99000"/>
                            </p:stCondLst>
                            <p:childTnLst>
                              <p:par>
                                <p:cTn id="5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58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58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58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9"/>
                                            </p:cond>
                                          </p:stCondLst>
                                        </p:cTn>
                                        <p:tgtEl>
                                          <p:spTgt spid="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6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5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5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58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5"/>
                                            </p:cond>
                                          </p:stCondLst>
                                        </p:cTn>
                                        <p:tgtEl>
                                          <p:spTgt spid="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6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58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58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58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1"/>
                                            </p:cond>
                                          </p:stCondLst>
                                        </p:cTn>
                                        <p:tgtEl>
                                          <p:spTgt spid="5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6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5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5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000"/>
                                        <p:tgtEl>
                                          <p:spTgt spid="58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5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5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5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58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3"/>
                                            </p:cond>
                                          </p:stCondLst>
                                        </p:cTn>
                                        <p:tgtEl>
                                          <p:spTgt spid="5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6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58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58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1000"/>
                                        <p:tgtEl>
                                          <p:spTgt spid="58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9"/>
                                            </p:cond>
                                          </p:stCondLst>
                                        </p:cTn>
                                        <p:tgtEl>
                                          <p:spTgt spid="5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6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58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58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58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5"/>
                                            </p:cond>
                                          </p:stCondLst>
                                        </p:cTn>
                                        <p:tgtEl>
                                          <p:spTgt spid="5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6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5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5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58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1"/>
                                            </p:cond>
                                          </p:stCondLst>
                                        </p:cTn>
                                        <p:tgtEl>
                                          <p:spTgt spid="5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6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5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5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58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7"/>
                                            </p:cond>
                                          </p:stCondLst>
                                        </p:cTn>
                                        <p:tgtEl>
                                          <p:spTgt spid="5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6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58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58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58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3"/>
                                            </p:cond>
                                          </p:stCondLst>
                                        </p:cTn>
                                        <p:tgtEl>
                                          <p:spTgt spid="5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6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5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5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1000"/>
                                        <p:tgtEl>
                                          <p:spTgt spid="58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9"/>
                                            </p:cond>
                                          </p:stCondLst>
                                        </p:cTn>
                                        <p:tgtEl>
                                          <p:spTgt spid="5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6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5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5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1000"/>
                                        <p:tgtEl>
                                          <p:spTgt spid="58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5"/>
                                            </p:cond>
                                          </p:stCondLst>
                                        </p:cTn>
                                        <p:tgtEl>
                                          <p:spTgt spid="5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6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1000"/>
                                        <p:tgtEl>
                                          <p:spTgt spid="58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1"/>
                                            </p:cond>
                                          </p:stCondLst>
                                        </p:cTn>
                                        <p:tgtEl>
                                          <p:spTgt spid="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6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5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5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000"/>
                                        <p:tgtEl>
                                          <p:spTgt spid="58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7"/>
                                            </p:cond>
                                          </p:stCondLst>
                                        </p:cTn>
                                        <p:tgtEl>
                                          <p:spTgt spid="5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6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5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5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7" dur="1000"/>
                                        <p:tgtEl>
                                          <p:spTgt spid="58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3"/>
                                            </p:cond>
                                          </p:stCondLst>
                                        </p:cTn>
                                        <p:tgtEl>
                                          <p:spTgt spid="5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6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5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5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58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9"/>
                                            </p:cond>
                                          </p:stCondLst>
                                        </p:cTn>
                                        <p:tgtEl>
                                          <p:spTgt spid="5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6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5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5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5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5"/>
                                            </p:cond>
                                          </p:stCondLst>
                                        </p:cTn>
                                        <p:tgtEl>
                                          <p:spTgt spid="5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7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5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5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1000"/>
                                        <p:tgtEl>
                                          <p:spTgt spid="58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1"/>
                                            </p:cond>
                                          </p:stCondLst>
                                        </p:cTn>
                                        <p:tgtEl>
                                          <p:spTgt spid="5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7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5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5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1000"/>
                                        <p:tgtEl>
                                          <p:spTgt spid="58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7"/>
                                            </p:cond>
                                          </p:stCondLst>
                                        </p:cTn>
                                        <p:tgtEl>
                                          <p:spTgt spid="5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7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5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5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1000"/>
                                        <p:tgtEl>
                                          <p:spTgt spid="58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3"/>
                                            </p:cond>
                                          </p:stCondLst>
                                        </p:cTn>
                                        <p:tgtEl>
                                          <p:spTgt spid="5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7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5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5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1000"/>
                                        <p:tgtEl>
                                          <p:spTgt spid="58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9"/>
                                            </p:cond>
                                          </p:stCondLst>
                                        </p:cTn>
                                        <p:tgtEl>
                                          <p:spTgt spid="5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0" fill="hold"/>
                                        <p:tgtEl>
                                          <p:spTgt spid="5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0" fill="hold"/>
                                        <p:tgtEl>
                                          <p:spTgt spid="5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0"/>
                                        <p:tgtEl>
                                          <p:spTgt spid="58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  <p:bldP spid="58372" grpId="0"/>
      <p:bldP spid="58373" grpId="0"/>
      <p:bldP spid="58374" grpId="0"/>
      <p:bldP spid="58375" grpId="0"/>
      <p:bldP spid="58376" grpId="0"/>
      <p:bldP spid="58377" grpId="0"/>
      <p:bldP spid="58378" grpId="0"/>
      <p:bldP spid="58379" grpId="0"/>
      <p:bldP spid="58380" grpId="0"/>
      <p:bldP spid="58381" grpId="0"/>
      <p:bldP spid="58382" grpId="0"/>
      <p:bldP spid="58383" grpId="0"/>
      <p:bldP spid="58384" grpId="0"/>
      <p:bldP spid="58385" grpId="0"/>
      <p:bldP spid="58386" grpId="0"/>
      <p:bldP spid="58387" grpId="0"/>
      <p:bldP spid="58388" grpId="0"/>
      <p:bldP spid="58389" grpId="0"/>
      <p:bldP spid="58390" grpId="0"/>
      <p:bldP spid="58391" grpId="0"/>
      <p:bldP spid="58392" grpId="0"/>
      <p:bldP spid="58393" grpId="0"/>
      <p:bldP spid="58394" grpId="0"/>
      <p:bldP spid="58395" grpId="0"/>
      <p:bldP spid="58396" grpId="0"/>
      <p:bldP spid="58397" grpId="0"/>
      <p:bldP spid="58398" grpId="0"/>
      <p:bldP spid="58399" grpId="0"/>
      <p:bldP spid="58400" grpId="0"/>
      <p:bldP spid="58401" grpId="0"/>
      <p:bldP spid="58402" grpId="0"/>
      <p:bldP spid="58403" grpId="0"/>
      <p:bldP spid="58404" grpId="0"/>
      <p:bldP spid="58405" grpId="0"/>
      <p:bldP spid="58406" grpId="0"/>
      <p:bldP spid="58407" grpId="0"/>
      <p:bldP spid="58408" grpId="0"/>
      <p:bldP spid="58409" grpId="0"/>
      <p:bldP spid="58410" grpId="0"/>
      <p:bldP spid="58411" grpId="0"/>
      <p:bldP spid="58412" grpId="0"/>
      <p:bldP spid="58413" grpId="0"/>
      <p:bldP spid="58414" grpId="0"/>
      <p:bldP spid="58415" grpId="0"/>
      <p:bldP spid="58416" grpId="0"/>
      <p:bldP spid="58417" grpId="0"/>
      <p:bldP spid="58418" grpId="0"/>
      <p:bldP spid="58419" grpId="0"/>
      <p:bldP spid="58420" grpId="0"/>
      <p:bldP spid="58421" grpId="0"/>
      <p:bldP spid="58422" grpId="0"/>
      <p:bldP spid="58423" grpId="0"/>
      <p:bldP spid="58424" grpId="0"/>
      <p:bldP spid="58425" grpId="0"/>
      <p:bldP spid="58426" grpId="0"/>
      <p:bldP spid="58427" grpId="0"/>
      <p:bldP spid="58428" grpId="0"/>
      <p:bldP spid="58429" grpId="0"/>
      <p:bldP spid="58430" grpId="0"/>
      <p:bldP spid="58431" grpId="0"/>
      <p:bldP spid="58432" grpId="0"/>
      <p:bldP spid="58433" grpId="0"/>
      <p:bldP spid="58434" grpId="0"/>
      <p:bldP spid="58435" grpId="0"/>
      <p:bldP spid="58436" grpId="0"/>
      <p:bldP spid="58437" grpId="0"/>
      <p:bldP spid="58438" grpId="0"/>
      <p:bldP spid="58439" grpId="0"/>
      <p:bldP spid="58440" grpId="0"/>
      <p:bldP spid="58441" grpId="0"/>
      <p:bldP spid="58442" grpId="0"/>
      <p:bldP spid="58443" grpId="0"/>
      <p:bldP spid="58444" grpId="0"/>
      <p:bldP spid="58445" grpId="0"/>
      <p:bldP spid="58446" grpId="0"/>
      <p:bldP spid="58447" grpId="0"/>
      <p:bldP spid="58448" grpId="0"/>
      <p:bldP spid="58449" grpId="0"/>
      <p:bldP spid="58450" grpId="0"/>
      <p:bldP spid="58451" grpId="0"/>
      <p:bldP spid="58452" grpId="0"/>
      <p:bldP spid="58453" grpId="0"/>
      <p:bldP spid="58454" grpId="0"/>
      <p:bldP spid="58455" grpId="0"/>
      <p:bldP spid="58456" grpId="0"/>
      <p:bldP spid="58457" grpId="0"/>
      <p:bldP spid="58458" grpId="0"/>
      <p:bldP spid="58459" grpId="0"/>
      <p:bldP spid="58462" grpId="0"/>
      <p:bldP spid="58463" grpId="0"/>
      <p:bldP spid="58464" grpId="0"/>
      <p:bldP spid="58465" grpId="0"/>
      <p:bldP spid="58466" grpId="0"/>
      <p:bldP spid="58467" grpId="0"/>
      <p:bldP spid="58468" grpId="0"/>
      <p:bldP spid="58469" grpId="0"/>
      <p:bldP spid="58470" grpId="0"/>
      <p:bldP spid="58471" grpId="0"/>
      <p:bldP spid="58472" grpId="0"/>
      <p:bldP spid="58473" grpId="0"/>
      <p:bldP spid="58474" grpId="0"/>
      <p:bldP spid="58475" grpId="0"/>
      <p:bldP spid="58476" grpId="0"/>
      <p:bldP spid="58477" grpId="0"/>
      <p:bldP spid="58478" grpId="0"/>
      <p:bldP spid="58479" grpId="0"/>
      <p:bldP spid="58480" grpId="0"/>
      <p:bldP spid="58481" grpId="0"/>
      <p:bldP spid="58482" grpId="0"/>
      <p:bldP spid="58483" grpId="0"/>
      <p:bldP spid="58484" grpId="0"/>
      <p:bldP spid="58485" grpId="0"/>
      <p:bldP spid="58486" grpId="0"/>
      <p:bldP spid="58487" grpId="0"/>
      <p:bldP spid="58488" grpId="0"/>
      <p:bldP spid="58489" grpId="0"/>
      <p:bldP spid="58490" grpId="0"/>
      <p:bldP spid="58491" grpId="0"/>
      <p:bldP spid="58492" grpId="0"/>
      <p:bldP spid="584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1:00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59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58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57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56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55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54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53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52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51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50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49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48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47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46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45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44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43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42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41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39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38</a:t>
            </a: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37</a:t>
            </a: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35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36</a:t>
            </a: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34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33</a:t>
            </a: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32</a:t>
            </a: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40</a:t>
            </a: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31</a:t>
            </a: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1:30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1:29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1:28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1:27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1:26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1:25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1:24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1:23</a:t>
            </a:r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1:22</a:t>
            </a: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1:21</a:t>
            </a: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1:20</a:t>
            </a:r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1:19</a:t>
            </a: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1:18</a:t>
            </a:r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1:17</a:t>
            </a:r>
          </a:p>
        </p:txBody>
      </p:sp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1:16</a:t>
            </a:r>
          </a:p>
        </p:txBody>
      </p:sp>
      <p:sp>
        <p:nvSpPr>
          <p:cNvPr id="59439" name="Text Box 4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1:15</a:t>
            </a:r>
          </a:p>
        </p:txBody>
      </p:sp>
      <p:sp>
        <p:nvSpPr>
          <p:cNvPr id="59440" name="Text Box 4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1:14</a:t>
            </a:r>
          </a:p>
        </p:txBody>
      </p:sp>
      <p:sp>
        <p:nvSpPr>
          <p:cNvPr id="59441" name="Text Box 4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1:13</a:t>
            </a:r>
          </a:p>
        </p:txBody>
      </p:sp>
      <p:sp>
        <p:nvSpPr>
          <p:cNvPr id="59442" name="Text Box 5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1:11</a:t>
            </a:r>
          </a:p>
        </p:txBody>
      </p:sp>
      <p:sp>
        <p:nvSpPr>
          <p:cNvPr id="59443" name="Text Box 5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1:10</a:t>
            </a:r>
          </a:p>
        </p:txBody>
      </p:sp>
      <p:sp>
        <p:nvSpPr>
          <p:cNvPr id="59444" name="Text Box 5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1:09</a:t>
            </a:r>
          </a:p>
        </p:txBody>
      </p:sp>
      <p:sp>
        <p:nvSpPr>
          <p:cNvPr id="59445" name="Text Box 5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1:12</a:t>
            </a:r>
          </a:p>
        </p:txBody>
      </p:sp>
      <p:sp>
        <p:nvSpPr>
          <p:cNvPr id="59446" name="Text Box 5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1:08</a:t>
            </a:r>
          </a:p>
        </p:txBody>
      </p:sp>
      <p:sp>
        <p:nvSpPr>
          <p:cNvPr id="59447" name="Text Box 5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1:07</a:t>
            </a:r>
          </a:p>
        </p:txBody>
      </p:sp>
      <p:sp>
        <p:nvSpPr>
          <p:cNvPr id="59448" name="Text Box 5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1:06</a:t>
            </a:r>
          </a:p>
        </p:txBody>
      </p:sp>
      <p:sp>
        <p:nvSpPr>
          <p:cNvPr id="59449" name="Text Box 5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1:05</a:t>
            </a:r>
          </a:p>
        </p:txBody>
      </p:sp>
      <p:sp>
        <p:nvSpPr>
          <p:cNvPr id="59450" name="Text Box 5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1:04</a:t>
            </a:r>
          </a:p>
        </p:txBody>
      </p:sp>
      <p:sp>
        <p:nvSpPr>
          <p:cNvPr id="59451" name="Text Box 5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1:03</a:t>
            </a:r>
          </a:p>
        </p:txBody>
      </p:sp>
      <p:sp>
        <p:nvSpPr>
          <p:cNvPr id="59452" name="Text Box 6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1:02</a:t>
            </a:r>
          </a:p>
        </p:txBody>
      </p:sp>
      <p:sp>
        <p:nvSpPr>
          <p:cNvPr id="59453" name="Text Box 6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1:01</a:t>
            </a:r>
          </a:p>
        </p:txBody>
      </p:sp>
      <p:sp>
        <p:nvSpPr>
          <p:cNvPr id="59454" name="Text Box 6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2:00</a:t>
            </a:r>
          </a:p>
        </p:txBody>
      </p:sp>
      <p:sp>
        <p:nvSpPr>
          <p:cNvPr id="59455" name="Text Box 6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1:59</a:t>
            </a:r>
          </a:p>
        </p:txBody>
      </p:sp>
      <p:sp>
        <p:nvSpPr>
          <p:cNvPr id="59456" name="Text Box 6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1:58</a:t>
            </a:r>
          </a:p>
        </p:txBody>
      </p:sp>
      <p:sp>
        <p:nvSpPr>
          <p:cNvPr id="59457" name="Text Box 6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1:57</a:t>
            </a:r>
          </a:p>
        </p:txBody>
      </p:sp>
      <p:sp>
        <p:nvSpPr>
          <p:cNvPr id="59458" name="Text Box 6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1:56</a:t>
            </a:r>
          </a:p>
        </p:txBody>
      </p:sp>
      <p:sp>
        <p:nvSpPr>
          <p:cNvPr id="59459" name="Text Box 6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1:55</a:t>
            </a:r>
          </a:p>
        </p:txBody>
      </p:sp>
      <p:sp>
        <p:nvSpPr>
          <p:cNvPr id="59460" name="Text Box 6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1:54</a:t>
            </a:r>
          </a:p>
        </p:txBody>
      </p:sp>
      <p:sp>
        <p:nvSpPr>
          <p:cNvPr id="59461" name="Text Box 6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1:53</a:t>
            </a:r>
          </a:p>
        </p:txBody>
      </p:sp>
      <p:sp>
        <p:nvSpPr>
          <p:cNvPr id="59462" name="Text Box 7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1:52</a:t>
            </a:r>
          </a:p>
        </p:txBody>
      </p:sp>
      <p:sp>
        <p:nvSpPr>
          <p:cNvPr id="59463" name="Text Box 7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1:51</a:t>
            </a:r>
          </a:p>
        </p:txBody>
      </p:sp>
      <p:sp>
        <p:nvSpPr>
          <p:cNvPr id="59464" name="Text Box 7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1:50</a:t>
            </a:r>
          </a:p>
        </p:txBody>
      </p:sp>
      <p:sp>
        <p:nvSpPr>
          <p:cNvPr id="59465" name="Text Box 7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1:49</a:t>
            </a:r>
          </a:p>
        </p:txBody>
      </p:sp>
      <p:sp>
        <p:nvSpPr>
          <p:cNvPr id="59466" name="Text Box 7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1:48</a:t>
            </a:r>
          </a:p>
        </p:txBody>
      </p:sp>
      <p:sp>
        <p:nvSpPr>
          <p:cNvPr id="59467" name="Text Box 7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1:47</a:t>
            </a:r>
          </a:p>
        </p:txBody>
      </p:sp>
      <p:sp>
        <p:nvSpPr>
          <p:cNvPr id="59468" name="Text Box 7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1:46</a:t>
            </a:r>
          </a:p>
        </p:txBody>
      </p:sp>
      <p:sp>
        <p:nvSpPr>
          <p:cNvPr id="59469" name="Text Box 7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1:45</a:t>
            </a:r>
          </a:p>
        </p:txBody>
      </p:sp>
      <p:sp>
        <p:nvSpPr>
          <p:cNvPr id="59470" name="Text Box 7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1:43</a:t>
            </a:r>
          </a:p>
        </p:txBody>
      </p:sp>
      <p:sp>
        <p:nvSpPr>
          <p:cNvPr id="59471" name="Text Box 7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1:41</a:t>
            </a:r>
          </a:p>
        </p:txBody>
      </p:sp>
      <p:sp>
        <p:nvSpPr>
          <p:cNvPr id="59472" name="Text Box 8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1:44</a:t>
            </a:r>
          </a:p>
        </p:txBody>
      </p:sp>
      <p:sp>
        <p:nvSpPr>
          <p:cNvPr id="59473" name="Text Box 8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1:40</a:t>
            </a:r>
          </a:p>
        </p:txBody>
      </p:sp>
      <p:sp>
        <p:nvSpPr>
          <p:cNvPr id="59474" name="Text Box 8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1:39</a:t>
            </a:r>
          </a:p>
        </p:txBody>
      </p:sp>
      <p:sp>
        <p:nvSpPr>
          <p:cNvPr id="59475" name="Text Box 8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1:38</a:t>
            </a:r>
          </a:p>
        </p:txBody>
      </p:sp>
      <p:sp>
        <p:nvSpPr>
          <p:cNvPr id="59476" name="Text Box 8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1:37</a:t>
            </a:r>
          </a:p>
        </p:txBody>
      </p:sp>
      <p:sp>
        <p:nvSpPr>
          <p:cNvPr id="59477" name="Text Box 8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1:36</a:t>
            </a:r>
          </a:p>
        </p:txBody>
      </p:sp>
      <p:sp>
        <p:nvSpPr>
          <p:cNvPr id="59478" name="Text Box 8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1:35</a:t>
            </a:r>
          </a:p>
        </p:txBody>
      </p:sp>
      <p:sp>
        <p:nvSpPr>
          <p:cNvPr id="59479" name="Text Box 8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1:34</a:t>
            </a:r>
          </a:p>
        </p:txBody>
      </p:sp>
      <p:sp>
        <p:nvSpPr>
          <p:cNvPr id="59480" name="Text Box 8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1:42</a:t>
            </a:r>
          </a:p>
        </p:txBody>
      </p:sp>
      <p:sp>
        <p:nvSpPr>
          <p:cNvPr id="59481" name="Text Box 8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1:33</a:t>
            </a:r>
          </a:p>
        </p:txBody>
      </p:sp>
      <p:sp>
        <p:nvSpPr>
          <p:cNvPr id="59482" name="Text Box 9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1:32</a:t>
            </a:r>
          </a:p>
        </p:txBody>
      </p:sp>
      <p:sp>
        <p:nvSpPr>
          <p:cNvPr id="59483" name="Text Box 9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1:31</a:t>
            </a:r>
          </a:p>
        </p:txBody>
      </p:sp>
      <p:sp>
        <p:nvSpPr>
          <p:cNvPr id="22620" name="Text Box 92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2: Speed</a:t>
            </a:r>
          </a:p>
        </p:txBody>
      </p:sp>
      <p:sp>
        <p:nvSpPr>
          <p:cNvPr id="23645" name="Text Box 93"/>
          <p:cNvSpPr txBox="1">
            <a:spLocks noChangeArrowheads="1"/>
          </p:cNvSpPr>
          <p:nvPr/>
        </p:nvSpPr>
        <p:spPr bwMode="auto">
          <a:xfrm>
            <a:off x="1331913" y="2276475"/>
            <a:ext cx="642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800" b="1">
                <a:latin typeface="Bradley Hand ITC" pitchFamily="66" charset="0"/>
              </a:rPr>
              <a:t>Team 3: </a:t>
            </a:r>
          </a:p>
          <a:p>
            <a:pPr algn="ctr"/>
            <a:r>
              <a:rPr lang="en-AU" sz="4800" b="1">
                <a:latin typeface="Bradley Hand ITC" pitchFamily="66" charset="0"/>
              </a:rPr>
              <a:t>***</a:t>
            </a:r>
            <a:r>
              <a:rPr lang="en-AU" sz="4000" b="1">
                <a:latin typeface="Bradley Hand ITC" pitchFamily="66" charset="0"/>
              </a:rPr>
              <a:t> </a:t>
            </a:r>
          </a:p>
        </p:txBody>
      </p:sp>
      <p:sp>
        <p:nvSpPr>
          <p:cNvPr id="59486" name="Rectangle 94"/>
          <p:cNvSpPr>
            <a:spLocks noChangeArrowheads="1"/>
          </p:cNvSpPr>
          <p:nvPr/>
        </p:nvSpPr>
        <p:spPr bwMode="auto">
          <a:xfrm>
            <a:off x="971550" y="47244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Click to start the timer. </a:t>
            </a:r>
          </a:p>
          <a:p>
            <a:r>
              <a:rPr lang="en-AU" sz="3200">
                <a:solidFill>
                  <a:srgbClr val="990000"/>
                </a:solidFill>
              </a:rPr>
              <a:t>You have 2 minutes…</a:t>
            </a:r>
          </a:p>
        </p:txBody>
      </p:sp>
      <p:sp>
        <p:nvSpPr>
          <p:cNvPr id="59487" name="Text Box 9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59488" name="Text Box 9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59489" name="Text Box 9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59490" name="Text Box 9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59491" name="Text Box 9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59492" name="Text Box 10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59493" name="Text Box 10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59494" name="Text Box 10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59495" name="Text Box 10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59496" name="Text Box 10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59497" name="Text Box 10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59498" name="Text Box 10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59499" name="Text Box 10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59500" name="Text Box 10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59501" name="Text Box 10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59502" name="Text Box 1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59503" name="Text Box 1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59504" name="Text Box 1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59505" name="Text Box 1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59506" name="Text Box 1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59507" name="Text Box 1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59508" name="Text Box 1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59509" name="Text Box 1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59510" name="Text Box 1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59511" name="Text Box 1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59512" name="Text Box 1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59513" name="Text Box 1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59514" name="Text Box 1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59515" name="Text Box 1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59516" name="Text Box 1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59517" name="Text Box 125"/>
          <p:cNvSpPr txBox="1">
            <a:spLocks noChangeArrowheads="1"/>
          </p:cNvSpPr>
          <p:nvPr/>
        </p:nvSpPr>
        <p:spPr bwMode="auto">
          <a:xfrm>
            <a:off x="1258888" y="4005263"/>
            <a:ext cx="680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  <a:endParaRPr lang="en-US" sz="4400" b="1">
              <a:latin typeface="Bradley Hand ITC" pitchFamily="66" charset="0"/>
            </a:endParaRPr>
          </a:p>
        </p:txBody>
      </p:sp>
      <p:pic>
        <p:nvPicPr>
          <p:cNvPr id="23678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9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9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5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5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9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9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5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9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5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9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5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9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5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9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9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5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9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5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9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5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9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5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9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9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5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9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5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9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5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9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9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9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9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9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9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9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9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9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9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59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9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9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59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59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9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59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59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3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59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5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59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3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9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59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59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5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5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59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5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59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59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2000"/>
                            </p:stCondLst>
                            <p:childTnLst>
                              <p:par>
                                <p:cTn id="3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7"/>
                                            </p:cond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3000"/>
                            </p:stCondLst>
                            <p:childTnLst>
                              <p:par>
                                <p:cTn id="3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3"/>
                                            </p:cond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4000"/>
                            </p:stCondLst>
                            <p:childTnLst>
                              <p:par>
                                <p:cTn id="3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9"/>
                                            </p:cond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5000"/>
                            </p:stCondLst>
                            <p:childTnLst>
                              <p:par>
                                <p:cTn id="3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6000"/>
                            </p:stCondLst>
                            <p:childTnLst>
                              <p:par>
                                <p:cTn id="4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1"/>
                                            </p:cond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7000"/>
                            </p:stCondLst>
                            <p:childTnLst>
                              <p:par>
                                <p:cTn id="4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7"/>
                                            </p:cond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8000"/>
                            </p:stCondLst>
                            <p:childTnLst>
                              <p:par>
                                <p:cTn id="4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3"/>
                                            </p:cond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9000"/>
                            </p:stCondLst>
                            <p:childTnLst>
                              <p:par>
                                <p:cTn id="4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9"/>
                                            </p:cond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4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5"/>
                                            </p:cond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4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1"/>
                                            </p:cond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4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7"/>
                                            </p:cond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4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3"/>
                                            </p:cond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4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9"/>
                                            </p:cond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75000"/>
                            </p:stCondLst>
                            <p:childTnLst>
                              <p:par>
                                <p:cTn id="4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5"/>
                                            </p:cond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4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1"/>
                                            </p:cond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77000"/>
                            </p:stCondLst>
                            <p:childTnLst>
                              <p:par>
                                <p:cTn id="4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7"/>
                                            </p:cond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78000"/>
                            </p:stCondLst>
                            <p:childTnLst>
                              <p:par>
                                <p:cTn id="4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3"/>
                                            </p:cond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79000"/>
                            </p:stCondLst>
                            <p:childTnLst>
                              <p:par>
                                <p:cTn id="4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9"/>
                                            </p:cond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4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81000"/>
                            </p:stCondLst>
                            <p:childTnLst>
                              <p:par>
                                <p:cTn id="4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82000"/>
                            </p:stCondLst>
                            <p:childTnLst>
                              <p:par>
                                <p:cTn id="4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83000"/>
                            </p:stCondLst>
                            <p:childTnLst>
                              <p:par>
                                <p:cTn id="5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84000"/>
                            </p:stCondLst>
                            <p:childTnLst>
                              <p:par>
                                <p:cTn id="5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5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86000"/>
                            </p:stCondLst>
                            <p:childTnLst>
                              <p:par>
                                <p:cTn id="5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87000"/>
                            </p:stCondLst>
                            <p:childTnLst>
                              <p:par>
                                <p:cTn id="5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88000"/>
                            </p:stCondLst>
                            <p:childTnLst>
                              <p:par>
                                <p:cTn id="5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89000"/>
                            </p:stCondLst>
                            <p:childTnLst>
                              <p:par>
                                <p:cTn id="5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90000"/>
                            </p:stCondLst>
                            <p:childTnLst>
                              <p:par>
                                <p:cTn id="5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5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5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59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91000"/>
                            </p:stCondLst>
                            <p:childTnLst>
                              <p:par>
                                <p:cTn id="5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5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5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1000"/>
                                        <p:tgtEl>
                                          <p:spTgt spid="59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92000"/>
                            </p:stCondLst>
                            <p:childTnLst>
                              <p:par>
                                <p:cTn id="5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5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5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59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7"/>
                                            </p:cond>
                                          </p:stCondLst>
                                        </p:cTn>
                                        <p:tgtEl>
                                          <p:spTgt spid="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93000"/>
                            </p:stCondLst>
                            <p:childTnLst>
                              <p:par>
                                <p:cTn id="5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5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5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59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94000"/>
                            </p:stCondLst>
                            <p:childTnLst>
                              <p:par>
                                <p:cTn id="5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5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5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59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5000"/>
                            </p:stCondLst>
                            <p:childTnLst>
                              <p:par>
                                <p:cTn id="5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5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5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1000"/>
                                        <p:tgtEl>
                                          <p:spTgt spid="59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96000"/>
                            </p:stCondLst>
                            <p:childTnLst>
                              <p:par>
                                <p:cTn id="5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5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5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59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97000"/>
                            </p:stCondLst>
                            <p:childTnLst>
                              <p:par>
                                <p:cTn id="5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5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5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5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98000"/>
                            </p:stCondLst>
                            <p:childTnLst>
                              <p:par>
                                <p:cTn id="5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5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59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59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3"/>
                                            </p:cond>
                                          </p:stCondLst>
                                        </p:cTn>
                                        <p:tgtEl>
                                          <p:spTgt spid="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99000"/>
                            </p:stCondLst>
                            <p:childTnLst>
                              <p:par>
                                <p:cTn id="5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5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5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59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9"/>
                                            </p:cond>
                                          </p:stCondLst>
                                        </p:cTn>
                                        <p:tgtEl>
                                          <p:spTgt spid="5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6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59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59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59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5"/>
                                            </p:cond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6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59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59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59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1"/>
                                            </p:cond>
                                          </p:stCondLst>
                                        </p:cTn>
                                        <p:tgtEl>
                                          <p:spTgt spid="5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6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59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59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000"/>
                                        <p:tgtEl>
                                          <p:spTgt spid="59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5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5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59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3"/>
                                            </p:cond>
                                          </p:stCondLst>
                                        </p:cTn>
                                        <p:tgtEl>
                                          <p:spTgt spid="5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6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5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5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1000"/>
                                        <p:tgtEl>
                                          <p:spTgt spid="59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9"/>
                                            </p:cond>
                                          </p:stCondLst>
                                        </p:cTn>
                                        <p:tgtEl>
                                          <p:spTgt spid="5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6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5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5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59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5"/>
                                            </p:cond>
                                          </p:stCondLst>
                                        </p:cTn>
                                        <p:tgtEl>
                                          <p:spTgt spid="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6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59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59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59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1"/>
                                            </p:cond>
                                          </p:stCondLst>
                                        </p:cTn>
                                        <p:tgtEl>
                                          <p:spTgt spid="5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6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59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59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59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7"/>
                                            </p:cond>
                                          </p:stCondLst>
                                        </p:cTn>
                                        <p:tgtEl>
                                          <p:spTgt spid="5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6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59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59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59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3"/>
                                            </p:cond>
                                          </p:stCondLst>
                                        </p:cTn>
                                        <p:tgtEl>
                                          <p:spTgt spid="5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6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5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5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1000"/>
                                        <p:tgtEl>
                                          <p:spTgt spid="59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9"/>
                                            </p:cond>
                                          </p:stCondLst>
                                        </p:cTn>
                                        <p:tgtEl>
                                          <p:spTgt spid="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6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5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5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1000"/>
                                        <p:tgtEl>
                                          <p:spTgt spid="59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5"/>
                                            </p:cond>
                                          </p:stCondLst>
                                        </p:cTn>
                                        <p:tgtEl>
                                          <p:spTgt spid="5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6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5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5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1000"/>
                                        <p:tgtEl>
                                          <p:spTgt spid="5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1"/>
                                            </p:cond>
                                          </p:stCondLst>
                                        </p:cTn>
                                        <p:tgtEl>
                                          <p:spTgt spid="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6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5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5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000"/>
                                        <p:tgtEl>
                                          <p:spTgt spid="59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7"/>
                                            </p:cond>
                                          </p:stCondLst>
                                        </p:cTn>
                                        <p:tgtEl>
                                          <p:spTgt spid="5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6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5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5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7" dur="1000"/>
                                        <p:tgtEl>
                                          <p:spTgt spid="59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3"/>
                                            </p:cond>
                                          </p:stCondLst>
                                        </p:cTn>
                                        <p:tgtEl>
                                          <p:spTgt spid="5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6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5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5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59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9"/>
                                            </p:cond>
                                          </p:stCondLst>
                                        </p:cTn>
                                        <p:tgtEl>
                                          <p:spTgt spid="5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6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5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5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59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5"/>
                                            </p:cond>
                                          </p:stCondLst>
                                        </p:cTn>
                                        <p:tgtEl>
                                          <p:spTgt spid="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7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5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5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1000"/>
                                        <p:tgtEl>
                                          <p:spTgt spid="59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1"/>
                                            </p:cond>
                                          </p:stCondLst>
                                        </p:cTn>
                                        <p:tgtEl>
                                          <p:spTgt spid="5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7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5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5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1000"/>
                                        <p:tgtEl>
                                          <p:spTgt spid="59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7"/>
                                            </p:cond>
                                          </p:stCondLst>
                                        </p:cTn>
                                        <p:tgtEl>
                                          <p:spTgt spid="5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7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5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5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1000"/>
                                        <p:tgtEl>
                                          <p:spTgt spid="59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3"/>
                                            </p:cond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7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1000"/>
                                        <p:tgtEl>
                                          <p:spTgt spid="59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9"/>
                                            </p:cond>
                                          </p:stCondLst>
                                        </p:cTn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0" fill="hold"/>
                                        <p:tgtEl>
                                          <p:spTgt spid="5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0" fill="hold"/>
                                        <p:tgtEl>
                                          <p:spTgt spid="5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0"/>
                                        <p:tgtEl>
                                          <p:spTgt spid="59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/>
      <p:bldP spid="59396" grpId="0"/>
      <p:bldP spid="59397" grpId="0"/>
      <p:bldP spid="59398" grpId="0"/>
      <p:bldP spid="59399" grpId="0"/>
      <p:bldP spid="59400" grpId="0"/>
      <p:bldP spid="59401" grpId="0"/>
      <p:bldP spid="59402" grpId="0"/>
      <p:bldP spid="59403" grpId="0"/>
      <p:bldP spid="59404" grpId="0"/>
      <p:bldP spid="59405" grpId="0"/>
      <p:bldP spid="59406" grpId="0"/>
      <p:bldP spid="59407" grpId="0"/>
      <p:bldP spid="59408" grpId="0"/>
      <p:bldP spid="59409" grpId="0"/>
      <p:bldP spid="59410" grpId="0"/>
      <p:bldP spid="59411" grpId="0"/>
      <p:bldP spid="59412" grpId="0"/>
      <p:bldP spid="59413" grpId="0"/>
      <p:bldP spid="59414" grpId="0"/>
      <p:bldP spid="59415" grpId="0"/>
      <p:bldP spid="59416" grpId="0"/>
      <p:bldP spid="59417" grpId="0"/>
      <p:bldP spid="59418" grpId="0"/>
      <p:bldP spid="59419" grpId="0"/>
      <p:bldP spid="59420" grpId="0"/>
      <p:bldP spid="59421" grpId="0"/>
      <p:bldP spid="59422" grpId="0"/>
      <p:bldP spid="59423" grpId="0"/>
      <p:bldP spid="59424" grpId="0"/>
      <p:bldP spid="59425" grpId="0"/>
      <p:bldP spid="59426" grpId="0"/>
      <p:bldP spid="59427" grpId="0"/>
      <p:bldP spid="59428" grpId="0"/>
      <p:bldP spid="59429" grpId="0"/>
      <p:bldP spid="59430" grpId="0"/>
      <p:bldP spid="59431" grpId="0"/>
      <p:bldP spid="59432" grpId="0"/>
      <p:bldP spid="59433" grpId="0"/>
      <p:bldP spid="59434" grpId="0"/>
      <p:bldP spid="59435" grpId="0"/>
      <p:bldP spid="59436" grpId="0"/>
      <p:bldP spid="59437" grpId="0"/>
      <p:bldP spid="59438" grpId="0"/>
      <p:bldP spid="59439" grpId="0"/>
      <p:bldP spid="59440" grpId="0"/>
      <p:bldP spid="59441" grpId="0"/>
      <p:bldP spid="59442" grpId="0"/>
      <p:bldP spid="59443" grpId="0"/>
      <p:bldP spid="59444" grpId="0"/>
      <p:bldP spid="59445" grpId="0"/>
      <p:bldP spid="59446" grpId="0"/>
      <p:bldP spid="59447" grpId="0"/>
      <p:bldP spid="59448" grpId="0"/>
      <p:bldP spid="59449" grpId="0"/>
      <p:bldP spid="59450" grpId="0"/>
      <p:bldP spid="59451" grpId="0"/>
      <p:bldP spid="59452" grpId="0"/>
      <p:bldP spid="59453" grpId="0"/>
      <p:bldP spid="59454" grpId="0"/>
      <p:bldP spid="59455" grpId="0"/>
      <p:bldP spid="59456" grpId="0"/>
      <p:bldP spid="59457" grpId="0"/>
      <p:bldP spid="59458" grpId="0"/>
      <p:bldP spid="59459" grpId="0"/>
      <p:bldP spid="59460" grpId="0"/>
      <p:bldP spid="59461" grpId="0"/>
      <p:bldP spid="59462" grpId="0"/>
      <p:bldP spid="59463" grpId="0"/>
      <p:bldP spid="59464" grpId="0"/>
      <p:bldP spid="59465" grpId="0"/>
      <p:bldP spid="59466" grpId="0"/>
      <p:bldP spid="59467" grpId="0"/>
      <p:bldP spid="59468" grpId="0"/>
      <p:bldP spid="59469" grpId="0"/>
      <p:bldP spid="59470" grpId="0"/>
      <p:bldP spid="59471" grpId="0"/>
      <p:bldP spid="59472" grpId="0"/>
      <p:bldP spid="59473" grpId="0"/>
      <p:bldP spid="59474" grpId="0"/>
      <p:bldP spid="59475" grpId="0"/>
      <p:bldP spid="59476" grpId="0"/>
      <p:bldP spid="59477" grpId="0"/>
      <p:bldP spid="59478" grpId="0"/>
      <p:bldP spid="59479" grpId="0"/>
      <p:bldP spid="59480" grpId="0"/>
      <p:bldP spid="59481" grpId="0"/>
      <p:bldP spid="59482" grpId="0"/>
      <p:bldP spid="59483" grpId="0"/>
      <p:bldP spid="59486" grpId="0"/>
      <p:bldP spid="59487" grpId="0"/>
      <p:bldP spid="59488" grpId="0"/>
      <p:bldP spid="59489" grpId="0"/>
      <p:bldP spid="59490" grpId="0"/>
      <p:bldP spid="59491" grpId="0"/>
      <p:bldP spid="59492" grpId="0"/>
      <p:bldP spid="59493" grpId="0"/>
      <p:bldP spid="59494" grpId="0"/>
      <p:bldP spid="59495" grpId="0"/>
      <p:bldP spid="59496" grpId="0"/>
      <p:bldP spid="59497" grpId="0"/>
      <p:bldP spid="59498" grpId="0"/>
      <p:bldP spid="59499" grpId="0"/>
      <p:bldP spid="59500" grpId="0"/>
      <p:bldP spid="59501" grpId="0"/>
      <p:bldP spid="59502" grpId="0"/>
      <p:bldP spid="59503" grpId="0"/>
      <p:bldP spid="59504" grpId="0"/>
      <p:bldP spid="59505" grpId="0"/>
      <p:bldP spid="59506" grpId="0"/>
      <p:bldP spid="59507" grpId="0"/>
      <p:bldP spid="59508" grpId="0"/>
      <p:bldP spid="59509" grpId="0"/>
      <p:bldP spid="59510" grpId="0"/>
      <p:bldP spid="59511" grpId="0"/>
      <p:bldP spid="59512" grpId="0"/>
      <p:bldP spid="59513" grpId="0"/>
      <p:bldP spid="59514" grpId="0"/>
      <p:bldP spid="59515" grpId="0"/>
      <p:bldP spid="59516" grpId="0"/>
      <p:bldP spid="595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2071688" y="1000125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4000" b="1">
                <a:latin typeface="Bradley Hand ITC" pitchFamily="66" charset="0"/>
              </a:rPr>
              <a:t>Session 1: Estimation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684213" y="2060575"/>
            <a:ext cx="80645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Bradley Hand ITC" pitchFamily="66" charset="0"/>
              </a:rPr>
              <a:t>  </a:t>
            </a:r>
            <a:r>
              <a:rPr lang="en-US" sz="2400" b="1" dirty="0">
                <a:latin typeface="Bradley Hand ITC" pitchFamily="66" charset="0"/>
              </a:rPr>
              <a:t>There will be 5 questions, each worth 1 point</a:t>
            </a:r>
          </a:p>
          <a:p>
            <a:pPr>
              <a:buFontTx/>
              <a:buChar char="•"/>
            </a:pPr>
            <a:r>
              <a:rPr lang="en-US" sz="2400" b="1" dirty="0">
                <a:latin typeface="Bradley Hand ITC" pitchFamily="66" charset="0"/>
              </a:rPr>
              <a:t>  After each question has been read or asked, there will be a</a:t>
            </a:r>
          </a:p>
          <a:p>
            <a:r>
              <a:rPr lang="en-US" sz="2400" b="1" dirty="0">
                <a:latin typeface="Bradley Hand ITC" pitchFamily="66" charset="0"/>
              </a:rPr>
              <a:t>   time interval when teams may confer and write the answer</a:t>
            </a:r>
          </a:p>
          <a:p>
            <a:r>
              <a:rPr lang="en-US" sz="2400" b="1" dirty="0">
                <a:latin typeface="Bradley Hand ITC" pitchFamily="66" charset="0"/>
              </a:rPr>
              <a:t>   on one of the sheets of paper provided</a:t>
            </a:r>
          </a:p>
          <a:p>
            <a:pPr>
              <a:buFontTx/>
              <a:buChar char="•"/>
            </a:pPr>
            <a:r>
              <a:rPr lang="en-US" sz="2400" b="1" dirty="0">
                <a:latin typeface="Bradley Hand ITC" pitchFamily="66" charset="0"/>
              </a:rPr>
              <a:t>  At the end of the allotted time (may be different for each</a:t>
            </a:r>
          </a:p>
          <a:p>
            <a:r>
              <a:rPr lang="en-US" sz="2400" b="1" dirty="0">
                <a:latin typeface="Bradley Hand ITC" pitchFamily="66" charset="0"/>
              </a:rPr>
              <a:t>   question) a gong will sound and each team must hold up </a:t>
            </a:r>
          </a:p>
          <a:p>
            <a:r>
              <a:rPr lang="en-US" sz="2400" b="1" dirty="0">
                <a:latin typeface="Bradley Hand ITC" pitchFamily="66" charset="0"/>
              </a:rPr>
              <a:t>   its answer for the audience to </a:t>
            </a:r>
            <a:r>
              <a:rPr lang="en-US" sz="2400" b="1" dirty="0" smtClean="0">
                <a:latin typeface="Bradley Hand ITC" pitchFamily="66" charset="0"/>
              </a:rPr>
              <a:t>see</a:t>
            </a:r>
          </a:p>
          <a:p>
            <a:pPr>
              <a:buFontTx/>
              <a:buChar char="•"/>
            </a:pPr>
            <a:r>
              <a:rPr lang="en-US" sz="2400" b="1" dirty="0">
                <a:latin typeface="Bradley Hand ITC" pitchFamily="66" charset="0"/>
              </a:rPr>
              <a:t>  The compère</a:t>
            </a:r>
            <a:r>
              <a:rPr lang="en-US" sz="2400" dirty="0">
                <a:latin typeface="Bradley Hand ITC" pitchFamily="66" charset="0"/>
              </a:rPr>
              <a:t> </a:t>
            </a:r>
            <a:r>
              <a:rPr lang="en-US" sz="2400" b="1" dirty="0">
                <a:latin typeface="Bradley Hand ITC" pitchFamily="66" charset="0"/>
              </a:rPr>
              <a:t>will then indicate to the scorer which teams </a:t>
            </a:r>
          </a:p>
          <a:p>
            <a:r>
              <a:rPr lang="en-US" sz="2400" b="1" dirty="0">
                <a:latin typeface="Bradley Hand ITC" pitchFamily="66" charset="0"/>
              </a:rPr>
              <a:t>   have the correct answer</a:t>
            </a:r>
          </a:p>
          <a:p>
            <a:pPr>
              <a:buFontTx/>
              <a:buChar char="•"/>
            </a:pPr>
            <a:r>
              <a:rPr lang="en-US" sz="2400" b="1" dirty="0" smtClean="0">
                <a:latin typeface="Bradley Hand ITC" pitchFamily="66" charset="0"/>
              </a:rPr>
              <a:t>  </a:t>
            </a:r>
            <a:r>
              <a:rPr lang="en-US" sz="2400" b="1" dirty="0">
                <a:latin typeface="Bradley Hand ITC" pitchFamily="66" charset="0"/>
              </a:rPr>
              <a:t>Calculators and rulers are NOT permitted in this section</a:t>
            </a:r>
          </a:p>
          <a:p>
            <a:pPr>
              <a:buFontTx/>
              <a:buChar char="•"/>
            </a:pPr>
            <a:r>
              <a:rPr lang="en-US" sz="2400" b="1" dirty="0">
                <a:latin typeface="Bradley Hand ITC" pitchFamily="66" charset="0"/>
              </a:rPr>
              <a:t>  Units must be given when appropriate (half point penalty)</a:t>
            </a:r>
            <a:endParaRPr lang="en-AU" sz="2400" b="1" dirty="0">
              <a:latin typeface="Bradley Hand ITC" pitchFamily="66" charset="0"/>
            </a:endParaRPr>
          </a:p>
        </p:txBody>
      </p:sp>
      <p:pic>
        <p:nvPicPr>
          <p:cNvPr id="6148" name="Picture 9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"/>
            <a:ext cx="10826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1:00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59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58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57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56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55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54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53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52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51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50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49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48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47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46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45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44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43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42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41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39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38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37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35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36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34</a:t>
            </a: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33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32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40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31</a:t>
            </a:r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1:30</a:t>
            </a: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1:29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1:28</a:t>
            </a:r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1:27</a:t>
            </a: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1:26</a:t>
            </a: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1:25</a:t>
            </a:r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1:24</a:t>
            </a:r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1:23</a:t>
            </a: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1:22</a:t>
            </a:r>
          </a:p>
        </p:txBody>
      </p: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1:21</a:t>
            </a: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1:20</a:t>
            </a: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1:19</a:t>
            </a:r>
          </a:p>
        </p:txBody>
      </p:sp>
      <p:sp>
        <p:nvSpPr>
          <p:cNvPr id="60460" name="Text Box 4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1:18</a:t>
            </a:r>
          </a:p>
        </p:txBody>
      </p:sp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1:17</a:t>
            </a:r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1:16</a:t>
            </a:r>
          </a:p>
        </p:txBody>
      </p:sp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1:15</a:t>
            </a:r>
          </a:p>
        </p:txBody>
      </p:sp>
      <p:sp>
        <p:nvSpPr>
          <p:cNvPr id="60464" name="Text Box 4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1:14</a:t>
            </a:r>
          </a:p>
        </p:txBody>
      </p:sp>
      <p:sp>
        <p:nvSpPr>
          <p:cNvPr id="60465" name="Text Box 4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1:13</a:t>
            </a:r>
          </a:p>
        </p:txBody>
      </p:sp>
      <p:sp>
        <p:nvSpPr>
          <p:cNvPr id="60466" name="Text Box 5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1:11</a:t>
            </a:r>
          </a:p>
        </p:txBody>
      </p:sp>
      <p:sp>
        <p:nvSpPr>
          <p:cNvPr id="60467" name="Text Box 5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1:10</a:t>
            </a:r>
          </a:p>
        </p:txBody>
      </p:sp>
      <p:sp>
        <p:nvSpPr>
          <p:cNvPr id="60468" name="Text Box 5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1:09</a:t>
            </a:r>
          </a:p>
        </p:txBody>
      </p:sp>
      <p:sp>
        <p:nvSpPr>
          <p:cNvPr id="60469" name="Text Box 5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1:12</a:t>
            </a:r>
          </a:p>
        </p:txBody>
      </p:sp>
      <p:sp>
        <p:nvSpPr>
          <p:cNvPr id="60470" name="Text Box 5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1:08</a:t>
            </a:r>
          </a:p>
        </p:txBody>
      </p:sp>
      <p:sp>
        <p:nvSpPr>
          <p:cNvPr id="60471" name="Text Box 5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1:07</a:t>
            </a:r>
          </a:p>
        </p:txBody>
      </p:sp>
      <p:sp>
        <p:nvSpPr>
          <p:cNvPr id="60472" name="Text Box 5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1:06</a:t>
            </a:r>
          </a:p>
        </p:txBody>
      </p:sp>
      <p:sp>
        <p:nvSpPr>
          <p:cNvPr id="60473" name="Text Box 5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1:05</a:t>
            </a:r>
          </a:p>
        </p:txBody>
      </p:sp>
      <p:sp>
        <p:nvSpPr>
          <p:cNvPr id="60474" name="Text Box 5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1:04</a:t>
            </a:r>
          </a:p>
        </p:txBody>
      </p:sp>
      <p:sp>
        <p:nvSpPr>
          <p:cNvPr id="60475" name="Text Box 5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1:03</a:t>
            </a:r>
          </a:p>
        </p:txBody>
      </p:sp>
      <p:sp>
        <p:nvSpPr>
          <p:cNvPr id="60476" name="Text Box 6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1:02</a:t>
            </a:r>
          </a:p>
        </p:txBody>
      </p:sp>
      <p:sp>
        <p:nvSpPr>
          <p:cNvPr id="60477" name="Text Box 6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1:01</a:t>
            </a:r>
          </a:p>
        </p:txBody>
      </p:sp>
      <p:sp>
        <p:nvSpPr>
          <p:cNvPr id="60478" name="Text Box 6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2:00</a:t>
            </a:r>
          </a:p>
        </p:txBody>
      </p:sp>
      <p:sp>
        <p:nvSpPr>
          <p:cNvPr id="60479" name="Text Box 6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1:59</a:t>
            </a:r>
          </a:p>
        </p:txBody>
      </p:sp>
      <p:sp>
        <p:nvSpPr>
          <p:cNvPr id="60480" name="Text Box 6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1:58</a:t>
            </a:r>
          </a:p>
        </p:txBody>
      </p:sp>
      <p:sp>
        <p:nvSpPr>
          <p:cNvPr id="60481" name="Text Box 6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1:57</a:t>
            </a:r>
          </a:p>
        </p:txBody>
      </p:sp>
      <p:sp>
        <p:nvSpPr>
          <p:cNvPr id="60482" name="Text Box 6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1:56</a:t>
            </a:r>
          </a:p>
        </p:txBody>
      </p:sp>
      <p:sp>
        <p:nvSpPr>
          <p:cNvPr id="60483" name="Text Box 6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1:55</a:t>
            </a:r>
          </a:p>
        </p:txBody>
      </p:sp>
      <p:sp>
        <p:nvSpPr>
          <p:cNvPr id="60484" name="Text Box 6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1:54</a:t>
            </a:r>
          </a:p>
        </p:txBody>
      </p:sp>
      <p:sp>
        <p:nvSpPr>
          <p:cNvPr id="60485" name="Text Box 6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1:53</a:t>
            </a:r>
          </a:p>
        </p:txBody>
      </p:sp>
      <p:sp>
        <p:nvSpPr>
          <p:cNvPr id="60486" name="Text Box 7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1:52</a:t>
            </a:r>
          </a:p>
        </p:txBody>
      </p:sp>
      <p:sp>
        <p:nvSpPr>
          <p:cNvPr id="60487" name="Text Box 7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1:51</a:t>
            </a:r>
          </a:p>
        </p:txBody>
      </p:sp>
      <p:sp>
        <p:nvSpPr>
          <p:cNvPr id="60488" name="Text Box 7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1:50</a:t>
            </a:r>
          </a:p>
        </p:txBody>
      </p:sp>
      <p:sp>
        <p:nvSpPr>
          <p:cNvPr id="60489" name="Text Box 7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1:49</a:t>
            </a:r>
          </a:p>
        </p:txBody>
      </p:sp>
      <p:sp>
        <p:nvSpPr>
          <p:cNvPr id="60490" name="Text Box 7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1:48</a:t>
            </a:r>
          </a:p>
        </p:txBody>
      </p:sp>
      <p:sp>
        <p:nvSpPr>
          <p:cNvPr id="60491" name="Text Box 7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1:47</a:t>
            </a:r>
          </a:p>
        </p:txBody>
      </p:sp>
      <p:sp>
        <p:nvSpPr>
          <p:cNvPr id="60492" name="Text Box 7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1:46</a:t>
            </a:r>
          </a:p>
        </p:txBody>
      </p:sp>
      <p:sp>
        <p:nvSpPr>
          <p:cNvPr id="60493" name="Text Box 7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1:45</a:t>
            </a:r>
          </a:p>
        </p:txBody>
      </p:sp>
      <p:sp>
        <p:nvSpPr>
          <p:cNvPr id="60494" name="Text Box 7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1:43</a:t>
            </a:r>
          </a:p>
        </p:txBody>
      </p:sp>
      <p:sp>
        <p:nvSpPr>
          <p:cNvPr id="60495" name="Text Box 7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1:41</a:t>
            </a:r>
          </a:p>
        </p:txBody>
      </p:sp>
      <p:sp>
        <p:nvSpPr>
          <p:cNvPr id="60496" name="Text Box 8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1:44</a:t>
            </a:r>
          </a:p>
        </p:txBody>
      </p:sp>
      <p:sp>
        <p:nvSpPr>
          <p:cNvPr id="60497" name="Text Box 8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1:40</a:t>
            </a:r>
          </a:p>
        </p:txBody>
      </p:sp>
      <p:sp>
        <p:nvSpPr>
          <p:cNvPr id="60498" name="Text Box 8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1:39</a:t>
            </a:r>
          </a:p>
        </p:txBody>
      </p:sp>
      <p:sp>
        <p:nvSpPr>
          <p:cNvPr id="60499" name="Text Box 8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1:38</a:t>
            </a:r>
          </a:p>
        </p:txBody>
      </p:sp>
      <p:sp>
        <p:nvSpPr>
          <p:cNvPr id="60500" name="Text Box 8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1:37</a:t>
            </a:r>
          </a:p>
        </p:txBody>
      </p:sp>
      <p:sp>
        <p:nvSpPr>
          <p:cNvPr id="60501" name="Text Box 8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1:36</a:t>
            </a:r>
          </a:p>
        </p:txBody>
      </p:sp>
      <p:sp>
        <p:nvSpPr>
          <p:cNvPr id="60502" name="Text Box 8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1:35</a:t>
            </a:r>
          </a:p>
        </p:txBody>
      </p:sp>
      <p:sp>
        <p:nvSpPr>
          <p:cNvPr id="60503" name="Text Box 8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1:34</a:t>
            </a:r>
          </a:p>
        </p:txBody>
      </p:sp>
      <p:sp>
        <p:nvSpPr>
          <p:cNvPr id="60504" name="Text Box 8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1:42</a:t>
            </a:r>
          </a:p>
        </p:txBody>
      </p:sp>
      <p:sp>
        <p:nvSpPr>
          <p:cNvPr id="60505" name="Text Box 8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1:33</a:t>
            </a:r>
          </a:p>
        </p:txBody>
      </p:sp>
      <p:sp>
        <p:nvSpPr>
          <p:cNvPr id="60506" name="Text Box 9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1:32</a:t>
            </a:r>
          </a:p>
        </p:txBody>
      </p:sp>
      <p:sp>
        <p:nvSpPr>
          <p:cNvPr id="60507" name="Text Box 9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1:31</a:t>
            </a:r>
          </a:p>
        </p:txBody>
      </p:sp>
      <p:sp>
        <p:nvSpPr>
          <p:cNvPr id="23644" name="Text Box 92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2: Speed</a:t>
            </a:r>
          </a:p>
        </p:txBody>
      </p:sp>
      <p:sp>
        <p:nvSpPr>
          <p:cNvPr id="24669" name="Text Box 93"/>
          <p:cNvSpPr txBox="1">
            <a:spLocks noChangeArrowheads="1"/>
          </p:cNvSpPr>
          <p:nvPr/>
        </p:nvSpPr>
        <p:spPr bwMode="auto">
          <a:xfrm>
            <a:off x="1331913" y="2276475"/>
            <a:ext cx="642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800" b="1">
                <a:latin typeface="Bradley Hand ITC" pitchFamily="66" charset="0"/>
              </a:rPr>
              <a:t>Team 4: </a:t>
            </a:r>
          </a:p>
          <a:p>
            <a:pPr algn="ctr"/>
            <a:r>
              <a:rPr lang="en-AU" sz="4800" b="1">
                <a:latin typeface="Bradley Hand ITC" pitchFamily="66" charset="0"/>
              </a:rPr>
              <a:t>***</a:t>
            </a:r>
            <a:r>
              <a:rPr lang="en-AU" sz="4000" b="1">
                <a:latin typeface="Bradley Hand ITC" pitchFamily="66" charset="0"/>
              </a:rPr>
              <a:t> </a:t>
            </a:r>
          </a:p>
        </p:txBody>
      </p:sp>
      <p:sp>
        <p:nvSpPr>
          <p:cNvPr id="60510" name="Rectangle 94"/>
          <p:cNvSpPr>
            <a:spLocks noChangeArrowheads="1"/>
          </p:cNvSpPr>
          <p:nvPr/>
        </p:nvSpPr>
        <p:spPr bwMode="auto">
          <a:xfrm>
            <a:off x="971550" y="47244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Click to start the timer. </a:t>
            </a:r>
          </a:p>
          <a:p>
            <a:r>
              <a:rPr lang="en-AU" sz="3200">
                <a:solidFill>
                  <a:srgbClr val="990000"/>
                </a:solidFill>
              </a:rPr>
              <a:t>You have 2 minutes…</a:t>
            </a:r>
          </a:p>
        </p:txBody>
      </p:sp>
      <p:sp>
        <p:nvSpPr>
          <p:cNvPr id="60511" name="Text Box 9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60512" name="Text Box 9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60513" name="Text Box 9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60514" name="Text Box 9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60515" name="Text Box 9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60516" name="Text Box 10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60517" name="Text Box 10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60518" name="Text Box 10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60519" name="Text Box 10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60520" name="Text Box 10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60521" name="Text Box 10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60522" name="Text Box 10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60523" name="Text Box 10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60524" name="Text Box 10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60525" name="Text Box 10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60527" name="Text Box 1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60528" name="Text Box 1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60529" name="Text Box 1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60530" name="Text Box 1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60531" name="Text Box 1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60532" name="Text Box 1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60533" name="Text Box 1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60534" name="Text Box 1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60535" name="Text Box 1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60536" name="Text Box 1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60537" name="Text Box 1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60538" name="Text Box 1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60539" name="Text Box 1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60540" name="Text Box 1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60541" name="Text Box 125"/>
          <p:cNvSpPr txBox="1">
            <a:spLocks noChangeArrowheads="1"/>
          </p:cNvSpPr>
          <p:nvPr/>
        </p:nvSpPr>
        <p:spPr bwMode="auto">
          <a:xfrm>
            <a:off x="1258888" y="4005263"/>
            <a:ext cx="680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  <a:endParaRPr lang="en-US" sz="4400" b="1">
              <a:latin typeface="Bradley Hand ITC" pitchFamily="66" charset="0"/>
            </a:endParaRPr>
          </a:p>
        </p:txBody>
      </p:sp>
      <p:pic>
        <p:nvPicPr>
          <p:cNvPr id="24702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0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0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0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0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0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0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6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0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0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0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0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0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0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0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6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0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0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6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0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6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0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6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0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0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3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0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0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0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0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3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60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60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2000"/>
                            </p:stCondLst>
                            <p:childTnLst>
                              <p:par>
                                <p:cTn id="3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7"/>
                                            </p:cond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3000"/>
                            </p:stCondLst>
                            <p:childTnLst>
                              <p:par>
                                <p:cTn id="3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3"/>
                                            </p:cond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4000"/>
                            </p:stCondLst>
                            <p:childTnLst>
                              <p:par>
                                <p:cTn id="3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9"/>
                                            </p:cond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5000"/>
                            </p:stCondLst>
                            <p:childTnLst>
                              <p:par>
                                <p:cTn id="3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6000"/>
                            </p:stCondLst>
                            <p:childTnLst>
                              <p:par>
                                <p:cTn id="4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1"/>
                                            </p:cond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7000"/>
                            </p:stCondLst>
                            <p:childTnLst>
                              <p:par>
                                <p:cTn id="4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7"/>
                                            </p:cond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8000"/>
                            </p:stCondLst>
                            <p:childTnLst>
                              <p:par>
                                <p:cTn id="4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3"/>
                                            </p:cond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9000"/>
                            </p:stCondLst>
                            <p:childTnLst>
                              <p:par>
                                <p:cTn id="4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9"/>
                                            </p:cond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4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5"/>
                                            </p:cond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4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1"/>
                                            </p:cond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4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7"/>
                                            </p:cond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4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3"/>
                                            </p:cond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4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9"/>
                                            </p:cond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75000"/>
                            </p:stCondLst>
                            <p:childTnLst>
                              <p:par>
                                <p:cTn id="4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5"/>
                                            </p:cond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4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1"/>
                                            </p:cond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77000"/>
                            </p:stCondLst>
                            <p:childTnLst>
                              <p:par>
                                <p:cTn id="4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7"/>
                                            </p:cond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78000"/>
                            </p:stCondLst>
                            <p:childTnLst>
                              <p:par>
                                <p:cTn id="4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3"/>
                                            </p:cond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79000"/>
                            </p:stCondLst>
                            <p:childTnLst>
                              <p:par>
                                <p:cTn id="4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9"/>
                                            </p:cond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4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81000"/>
                            </p:stCondLst>
                            <p:childTnLst>
                              <p:par>
                                <p:cTn id="4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82000"/>
                            </p:stCondLst>
                            <p:childTnLst>
                              <p:par>
                                <p:cTn id="4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83000"/>
                            </p:stCondLst>
                            <p:childTnLst>
                              <p:par>
                                <p:cTn id="5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84000"/>
                            </p:stCondLst>
                            <p:childTnLst>
                              <p:par>
                                <p:cTn id="5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5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86000"/>
                            </p:stCondLst>
                            <p:childTnLst>
                              <p:par>
                                <p:cTn id="5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87000"/>
                            </p:stCondLst>
                            <p:childTnLst>
                              <p:par>
                                <p:cTn id="5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88000"/>
                            </p:stCondLst>
                            <p:childTnLst>
                              <p:par>
                                <p:cTn id="5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89000"/>
                            </p:stCondLst>
                            <p:childTnLst>
                              <p:par>
                                <p:cTn id="5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90000"/>
                            </p:stCondLst>
                            <p:childTnLst>
                              <p:par>
                                <p:cTn id="5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6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6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60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6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91000"/>
                            </p:stCondLst>
                            <p:childTnLst>
                              <p:par>
                                <p:cTn id="5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60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60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1000"/>
                                        <p:tgtEl>
                                          <p:spTgt spid="60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6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92000"/>
                            </p:stCondLst>
                            <p:childTnLst>
                              <p:par>
                                <p:cTn id="5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6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6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60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7"/>
                                            </p:cond>
                                          </p:stCondLst>
                                        </p:cTn>
                                        <p:tgtEl>
                                          <p:spTgt spid="6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93000"/>
                            </p:stCondLst>
                            <p:childTnLst>
                              <p:par>
                                <p:cTn id="5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6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6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60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94000"/>
                            </p:stCondLst>
                            <p:childTnLst>
                              <p:par>
                                <p:cTn id="5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6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6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60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5000"/>
                            </p:stCondLst>
                            <p:childTnLst>
                              <p:par>
                                <p:cTn id="5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6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6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1000"/>
                                        <p:tgtEl>
                                          <p:spTgt spid="60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6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96000"/>
                            </p:stCondLst>
                            <p:childTnLst>
                              <p:par>
                                <p:cTn id="5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6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6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60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97000"/>
                            </p:stCondLst>
                            <p:childTnLst>
                              <p:par>
                                <p:cTn id="5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6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6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60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6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98000"/>
                            </p:stCondLst>
                            <p:childTnLst>
                              <p:par>
                                <p:cTn id="5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6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6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60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3"/>
                                            </p:cond>
                                          </p:stCondLst>
                                        </p:cTn>
                                        <p:tgtEl>
                                          <p:spTgt spid="6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99000"/>
                            </p:stCondLst>
                            <p:childTnLst>
                              <p:par>
                                <p:cTn id="5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6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6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6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9"/>
                                            </p:cond>
                                          </p:stCondLst>
                                        </p:cTn>
                                        <p:tgtEl>
                                          <p:spTgt spid="6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6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0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0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60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5"/>
                                            </p:cond>
                                          </p:stCondLst>
                                        </p:cTn>
                                        <p:tgtEl>
                                          <p:spTgt spid="6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6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60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60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60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1"/>
                                            </p:cond>
                                          </p:stCondLst>
                                        </p:cTn>
                                        <p:tgtEl>
                                          <p:spTgt spid="6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6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6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6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000"/>
                                        <p:tgtEl>
                                          <p:spTgt spid="60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6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60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60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60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3"/>
                                            </p:cond>
                                          </p:stCondLst>
                                        </p:cTn>
                                        <p:tgtEl>
                                          <p:spTgt spid="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6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60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60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1000"/>
                                        <p:tgtEl>
                                          <p:spTgt spid="60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9"/>
                                            </p:cond>
                                          </p:stCondLst>
                                        </p:cTn>
                                        <p:tgtEl>
                                          <p:spTgt spid="6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6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60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60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60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5"/>
                                            </p:cond>
                                          </p:stCondLst>
                                        </p:cTn>
                                        <p:tgtEl>
                                          <p:spTgt spid="6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6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6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6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60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1"/>
                                            </p:cond>
                                          </p:stCondLst>
                                        </p:cTn>
                                        <p:tgtEl>
                                          <p:spTgt spid="6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6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60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7"/>
                                            </p:cond>
                                          </p:stCondLst>
                                        </p:cTn>
                                        <p:tgtEl>
                                          <p:spTgt spid="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6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60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60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60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3"/>
                                            </p:cond>
                                          </p:stCondLst>
                                        </p:cTn>
                                        <p:tgtEl>
                                          <p:spTgt spid="6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6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6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6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1000"/>
                                        <p:tgtEl>
                                          <p:spTgt spid="60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9"/>
                                            </p:cond>
                                          </p:stCondLst>
                                        </p:cTn>
                                        <p:tgtEl>
                                          <p:spTgt spid="6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6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6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6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1000"/>
                                        <p:tgtEl>
                                          <p:spTgt spid="60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5"/>
                                            </p:cond>
                                          </p:stCondLst>
                                        </p:cTn>
                                        <p:tgtEl>
                                          <p:spTgt spid="6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6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6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6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1000"/>
                                        <p:tgtEl>
                                          <p:spTgt spid="60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1"/>
                                            </p:cond>
                                          </p:stCondLst>
                                        </p:cTn>
                                        <p:tgtEl>
                                          <p:spTgt spid="6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6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6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6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000"/>
                                        <p:tgtEl>
                                          <p:spTgt spid="6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7"/>
                                            </p:cond>
                                          </p:stCondLst>
                                        </p:cTn>
                                        <p:tgtEl>
                                          <p:spTgt spid="6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6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6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6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7" dur="1000"/>
                                        <p:tgtEl>
                                          <p:spTgt spid="60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3"/>
                                            </p:cond>
                                          </p:stCondLst>
                                        </p:cTn>
                                        <p:tgtEl>
                                          <p:spTgt spid="6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6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6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6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60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9"/>
                                            </p:cond>
                                          </p:stCondLst>
                                        </p:cTn>
                                        <p:tgtEl>
                                          <p:spTgt spid="6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6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6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60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60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5"/>
                                            </p:cond>
                                          </p:stCondLst>
                                        </p:cTn>
                                        <p:tgtEl>
                                          <p:spTgt spid="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7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60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60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1000"/>
                                        <p:tgtEl>
                                          <p:spTgt spid="60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1"/>
                                            </p:cond>
                                          </p:stCondLst>
                                        </p:cTn>
                                        <p:tgtEl>
                                          <p:spTgt spid="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7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6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6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1000"/>
                                        <p:tgtEl>
                                          <p:spTgt spid="60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7"/>
                                            </p:cond>
                                          </p:stCondLst>
                                        </p:cTn>
                                        <p:tgtEl>
                                          <p:spTgt spid="6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7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60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60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1000"/>
                                        <p:tgtEl>
                                          <p:spTgt spid="60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3"/>
                                            </p:cond>
                                          </p:stCondLst>
                                        </p:cTn>
                                        <p:tgtEl>
                                          <p:spTgt spid="6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7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6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6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1000"/>
                                        <p:tgtEl>
                                          <p:spTgt spid="60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9"/>
                                            </p:cond>
                                          </p:stCondLst>
                                        </p:cTn>
                                        <p:tgtEl>
                                          <p:spTgt spid="6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0" fill="hold"/>
                                        <p:tgtEl>
                                          <p:spTgt spid="6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0" fill="hold"/>
                                        <p:tgtEl>
                                          <p:spTgt spid="6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0"/>
                                        <p:tgtEl>
                                          <p:spTgt spid="60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  <p:bldP spid="60420" grpId="0"/>
      <p:bldP spid="60421" grpId="0"/>
      <p:bldP spid="60422" grpId="0"/>
      <p:bldP spid="60423" grpId="0"/>
      <p:bldP spid="60424" grpId="0"/>
      <p:bldP spid="60425" grpId="0"/>
      <p:bldP spid="60426" grpId="0"/>
      <p:bldP spid="60427" grpId="0"/>
      <p:bldP spid="60428" grpId="0"/>
      <p:bldP spid="60429" grpId="0"/>
      <p:bldP spid="60430" grpId="0"/>
      <p:bldP spid="60431" grpId="0"/>
      <p:bldP spid="60432" grpId="0"/>
      <p:bldP spid="60433" grpId="0"/>
      <p:bldP spid="60434" grpId="0"/>
      <p:bldP spid="60435" grpId="0"/>
      <p:bldP spid="60436" grpId="0"/>
      <p:bldP spid="60437" grpId="0"/>
      <p:bldP spid="60438" grpId="0"/>
      <p:bldP spid="60439" grpId="0"/>
      <p:bldP spid="60440" grpId="0"/>
      <p:bldP spid="60441" grpId="0"/>
      <p:bldP spid="60442" grpId="0"/>
      <p:bldP spid="60443" grpId="0"/>
      <p:bldP spid="60444" grpId="0"/>
      <p:bldP spid="60445" grpId="0"/>
      <p:bldP spid="60446" grpId="0"/>
      <p:bldP spid="60447" grpId="0"/>
      <p:bldP spid="60448" grpId="0"/>
      <p:bldP spid="60449" grpId="0"/>
      <p:bldP spid="60450" grpId="0"/>
      <p:bldP spid="60451" grpId="0"/>
      <p:bldP spid="60452" grpId="0"/>
      <p:bldP spid="60453" grpId="0"/>
      <p:bldP spid="60454" grpId="0"/>
      <p:bldP spid="60455" grpId="0"/>
      <p:bldP spid="60456" grpId="0"/>
      <p:bldP spid="60457" grpId="0"/>
      <p:bldP spid="60458" grpId="0"/>
      <p:bldP spid="60459" grpId="0"/>
      <p:bldP spid="60460" grpId="0"/>
      <p:bldP spid="60461" grpId="0"/>
      <p:bldP spid="60462" grpId="0"/>
      <p:bldP spid="60463" grpId="0"/>
      <p:bldP spid="60464" grpId="0"/>
      <p:bldP spid="60465" grpId="0"/>
      <p:bldP spid="60466" grpId="0"/>
      <p:bldP spid="60467" grpId="0"/>
      <p:bldP spid="60468" grpId="0"/>
      <p:bldP spid="60469" grpId="0"/>
      <p:bldP spid="60470" grpId="0"/>
      <p:bldP spid="60471" grpId="0"/>
      <p:bldP spid="60472" grpId="0"/>
      <p:bldP spid="60473" grpId="0"/>
      <p:bldP spid="60474" grpId="0"/>
      <p:bldP spid="60475" grpId="0"/>
      <p:bldP spid="60476" grpId="0"/>
      <p:bldP spid="60477" grpId="0"/>
      <p:bldP spid="60478" grpId="0"/>
      <p:bldP spid="60479" grpId="0"/>
      <p:bldP spid="60480" grpId="0"/>
      <p:bldP spid="60481" grpId="0"/>
      <p:bldP spid="60482" grpId="0"/>
      <p:bldP spid="60483" grpId="0"/>
      <p:bldP spid="60484" grpId="0"/>
      <p:bldP spid="60485" grpId="0"/>
      <p:bldP spid="60486" grpId="0"/>
      <p:bldP spid="60487" grpId="0"/>
      <p:bldP spid="60488" grpId="0"/>
      <p:bldP spid="60489" grpId="0"/>
      <p:bldP spid="60490" grpId="0"/>
      <p:bldP spid="60491" grpId="0"/>
      <p:bldP spid="60492" grpId="0"/>
      <p:bldP spid="60493" grpId="0"/>
      <p:bldP spid="60494" grpId="0"/>
      <p:bldP spid="60495" grpId="0"/>
      <p:bldP spid="60496" grpId="0"/>
      <p:bldP spid="60497" grpId="0"/>
      <p:bldP spid="60498" grpId="0"/>
      <p:bldP spid="60499" grpId="0"/>
      <p:bldP spid="60500" grpId="0"/>
      <p:bldP spid="60501" grpId="0"/>
      <p:bldP spid="60502" grpId="0"/>
      <p:bldP spid="60503" grpId="0"/>
      <p:bldP spid="60504" grpId="0"/>
      <p:bldP spid="60505" grpId="0"/>
      <p:bldP spid="60506" grpId="0"/>
      <p:bldP spid="60507" grpId="0"/>
      <p:bldP spid="60510" grpId="0"/>
      <p:bldP spid="60511" grpId="0"/>
      <p:bldP spid="60512" grpId="0"/>
      <p:bldP spid="60513" grpId="0"/>
      <p:bldP spid="60514" grpId="0"/>
      <p:bldP spid="60515" grpId="0"/>
      <p:bldP spid="60516" grpId="0"/>
      <p:bldP spid="60517" grpId="0"/>
      <p:bldP spid="60518" grpId="0"/>
      <p:bldP spid="60519" grpId="0"/>
      <p:bldP spid="60520" grpId="0"/>
      <p:bldP spid="60521" grpId="0"/>
      <p:bldP spid="60522" grpId="0"/>
      <p:bldP spid="60523" grpId="0"/>
      <p:bldP spid="60524" grpId="0"/>
      <p:bldP spid="60525" grpId="0"/>
      <p:bldP spid="60526" grpId="0"/>
      <p:bldP spid="60527" grpId="0"/>
      <p:bldP spid="60528" grpId="0"/>
      <p:bldP spid="60529" grpId="0"/>
      <p:bldP spid="60530" grpId="0"/>
      <p:bldP spid="60531" grpId="0"/>
      <p:bldP spid="60532" grpId="0"/>
      <p:bldP spid="60533" grpId="0"/>
      <p:bldP spid="60534" grpId="0"/>
      <p:bldP spid="60535" grpId="0"/>
      <p:bldP spid="60536" grpId="0"/>
      <p:bldP spid="60537" grpId="0"/>
      <p:bldP spid="60538" grpId="0"/>
      <p:bldP spid="60539" grpId="0"/>
      <p:bldP spid="60540" grpId="0"/>
      <p:bldP spid="605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1:00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59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58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57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56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55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54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53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52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51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50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49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48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47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46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45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44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43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42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41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39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38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37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35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36</a:t>
            </a: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34</a:t>
            </a: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33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32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40</a:t>
            </a: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31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1:30</a:t>
            </a: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1:29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1:28</a:t>
            </a: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1:27</a:t>
            </a:r>
          </a:p>
        </p:txBody>
      </p:sp>
      <p:sp>
        <p:nvSpPr>
          <p:cNvPr id="61476" name="Text Box 3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1:26</a:t>
            </a:r>
          </a:p>
        </p:txBody>
      </p:sp>
      <p:sp>
        <p:nvSpPr>
          <p:cNvPr id="61477" name="Text Box 3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1:25</a:t>
            </a:r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1:24</a:t>
            </a: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1:23</a:t>
            </a: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1:22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1:21</a:t>
            </a:r>
          </a:p>
        </p:txBody>
      </p:sp>
      <p:sp>
        <p:nvSpPr>
          <p:cNvPr id="61482" name="Text Box 4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1:20</a:t>
            </a:r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1:19</a:t>
            </a:r>
          </a:p>
        </p:txBody>
      </p:sp>
      <p:sp>
        <p:nvSpPr>
          <p:cNvPr id="61484" name="Text Box 4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1:18</a:t>
            </a:r>
          </a:p>
        </p:txBody>
      </p:sp>
      <p:sp>
        <p:nvSpPr>
          <p:cNvPr id="61485" name="Text Box 4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1:17</a:t>
            </a:r>
          </a:p>
        </p:txBody>
      </p:sp>
      <p:sp>
        <p:nvSpPr>
          <p:cNvPr id="61486" name="Text Box 4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1:16</a:t>
            </a:r>
          </a:p>
        </p:txBody>
      </p:sp>
      <p:sp>
        <p:nvSpPr>
          <p:cNvPr id="61487" name="Text Box 4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1:15</a:t>
            </a:r>
          </a:p>
        </p:txBody>
      </p:sp>
      <p:sp>
        <p:nvSpPr>
          <p:cNvPr id="61488" name="Text Box 4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1:14</a:t>
            </a:r>
          </a:p>
        </p:txBody>
      </p:sp>
      <p:sp>
        <p:nvSpPr>
          <p:cNvPr id="61489" name="Text Box 4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1:13</a:t>
            </a:r>
          </a:p>
        </p:txBody>
      </p:sp>
      <p:sp>
        <p:nvSpPr>
          <p:cNvPr id="61490" name="Text Box 5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1:11</a:t>
            </a:r>
          </a:p>
        </p:txBody>
      </p:sp>
      <p:sp>
        <p:nvSpPr>
          <p:cNvPr id="61491" name="Text Box 5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1:10</a:t>
            </a:r>
          </a:p>
        </p:txBody>
      </p:sp>
      <p:sp>
        <p:nvSpPr>
          <p:cNvPr id="61492" name="Text Box 5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1:09</a:t>
            </a:r>
          </a:p>
        </p:txBody>
      </p:sp>
      <p:sp>
        <p:nvSpPr>
          <p:cNvPr id="61493" name="Text Box 5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1:12</a:t>
            </a:r>
          </a:p>
        </p:txBody>
      </p:sp>
      <p:sp>
        <p:nvSpPr>
          <p:cNvPr id="61494" name="Text Box 5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1:08</a:t>
            </a:r>
          </a:p>
        </p:txBody>
      </p:sp>
      <p:sp>
        <p:nvSpPr>
          <p:cNvPr id="61495" name="Text Box 5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1:07</a:t>
            </a:r>
          </a:p>
        </p:txBody>
      </p:sp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1:06</a:t>
            </a:r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1:05</a:t>
            </a:r>
          </a:p>
        </p:txBody>
      </p:sp>
      <p:sp>
        <p:nvSpPr>
          <p:cNvPr id="61498" name="Text Box 5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1:04</a:t>
            </a: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1:03</a:t>
            </a:r>
          </a:p>
        </p:txBody>
      </p:sp>
      <p:sp>
        <p:nvSpPr>
          <p:cNvPr id="61500" name="Text Box 6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1:02</a:t>
            </a:r>
          </a:p>
        </p:txBody>
      </p:sp>
      <p:sp>
        <p:nvSpPr>
          <p:cNvPr id="61501" name="Text Box 6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1:01</a:t>
            </a:r>
          </a:p>
        </p:txBody>
      </p:sp>
      <p:sp>
        <p:nvSpPr>
          <p:cNvPr id="61502" name="Text Box 6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2:00</a:t>
            </a:r>
          </a:p>
        </p:txBody>
      </p:sp>
      <p:sp>
        <p:nvSpPr>
          <p:cNvPr id="61503" name="Text Box 6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1:59</a:t>
            </a:r>
          </a:p>
        </p:txBody>
      </p:sp>
      <p:sp>
        <p:nvSpPr>
          <p:cNvPr id="61504" name="Text Box 6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1:58</a:t>
            </a:r>
          </a:p>
        </p:txBody>
      </p:sp>
      <p:sp>
        <p:nvSpPr>
          <p:cNvPr id="61505" name="Text Box 6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1:57</a:t>
            </a:r>
          </a:p>
        </p:txBody>
      </p:sp>
      <p:sp>
        <p:nvSpPr>
          <p:cNvPr id="61506" name="Text Box 6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1:56</a:t>
            </a:r>
          </a:p>
        </p:txBody>
      </p:sp>
      <p:sp>
        <p:nvSpPr>
          <p:cNvPr id="61507" name="Text Box 6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1:55</a:t>
            </a:r>
          </a:p>
        </p:txBody>
      </p:sp>
      <p:sp>
        <p:nvSpPr>
          <p:cNvPr id="61508" name="Text Box 6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1:54</a:t>
            </a:r>
          </a:p>
        </p:txBody>
      </p:sp>
      <p:sp>
        <p:nvSpPr>
          <p:cNvPr id="61509" name="Text Box 6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1:53</a:t>
            </a:r>
          </a:p>
        </p:txBody>
      </p:sp>
      <p:sp>
        <p:nvSpPr>
          <p:cNvPr id="61510" name="Text Box 7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1:52</a:t>
            </a:r>
          </a:p>
        </p:txBody>
      </p:sp>
      <p:sp>
        <p:nvSpPr>
          <p:cNvPr id="61511" name="Text Box 7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1:51</a:t>
            </a:r>
          </a:p>
        </p:txBody>
      </p:sp>
      <p:sp>
        <p:nvSpPr>
          <p:cNvPr id="61512" name="Text Box 7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1:50</a:t>
            </a:r>
          </a:p>
        </p:txBody>
      </p:sp>
      <p:sp>
        <p:nvSpPr>
          <p:cNvPr id="61513" name="Text Box 7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1:49</a:t>
            </a:r>
          </a:p>
        </p:txBody>
      </p:sp>
      <p:sp>
        <p:nvSpPr>
          <p:cNvPr id="61514" name="Text Box 7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1:48</a:t>
            </a:r>
          </a:p>
        </p:txBody>
      </p:sp>
      <p:sp>
        <p:nvSpPr>
          <p:cNvPr id="61515" name="Text Box 7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1:47</a:t>
            </a:r>
          </a:p>
        </p:txBody>
      </p:sp>
      <p:sp>
        <p:nvSpPr>
          <p:cNvPr id="61516" name="Text Box 7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1:46</a:t>
            </a:r>
          </a:p>
        </p:txBody>
      </p:sp>
      <p:sp>
        <p:nvSpPr>
          <p:cNvPr id="61517" name="Text Box 7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1:45</a:t>
            </a:r>
          </a:p>
        </p:txBody>
      </p:sp>
      <p:sp>
        <p:nvSpPr>
          <p:cNvPr id="61518" name="Text Box 7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1:43</a:t>
            </a:r>
          </a:p>
        </p:txBody>
      </p:sp>
      <p:sp>
        <p:nvSpPr>
          <p:cNvPr id="61519" name="Text Box 7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1:41</a:t>
            </a:r>
          </a:p>
        </p:txBody>
      </p:sp>
      <p:sp>
        <p:nvSpPr>
          <p:cNvPr id="61520" name="Text Box 8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1:44</a:t>
            </a:r>
          </a:p>
        </p:txBody>
      </p:sp>
      <p:sp>
        <p:nvSpPr>
          <p:cNvPr id="61521" name="Text Box 8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1:40</a:t>
            </a:r>
          </a:p>
        </p:txBody>
      </p:sp>
      <p:sp>
        <p:nvSpPr>
          <p:cNvPr id="61522" name="Text Box 8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1:39</a:t>
            </a:r>
          </a:p>
        </p:txBody>
      </p:sp>
      <p:sp>
        <p:nvSpPr>
          <p:cNvPr id="61523" name="Text Box 8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1:38</a:t>
            </a:r>
          </a:p>
        </p:txBody>
      </p:sp>
      <p:sp>
        <p:nvSpPr>
          <p:cNvPr id="61524" name="Text Box 8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1:37</a:t>
            </a:r>
          </a:p>
        </p:txBody>
      </p:sp>
      <p:sp>
        <p:nvSpPr>
          <p:cNvPr id="61525" name="Text Box 8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1:36</a:t>
            </a:r>
          </a:p>
        </p:txBody>
      </p:sp>
      <p:sp>
        <p:nvSpPr>
          <p:cNvPr id="61526" name="Text Box 8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1:35</a:t>
            </a:r>
          </a:p>
        </p:txBody>
      </p:sp>
      <p:sp>
        <p:nvSpPr>
          <p:cNvPr id="61527" name="Text Box 8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1:34</a:t>
            </a:r>
          </a:p>
        </p:txBody>
      </p:sp>
      <p:sp>
        <p:nvSpPr>
          <p:cNvPr id="61528" name="Text Box 8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1:42</a:t>
            </a:r>
          </a:p>
        </p:txBody>
      </p:sp>
      <p:sp>
        <p:nvSpPr>
          <p:cNvPr id="61529" name="Text Box 8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1:33</a:t>
            </a:r>
          </a:p>
        </p:txBody>
      </p:sp>
      <p:sp>
        <p:nvSpPr>
          <p:cNvPr id="61530" name="Text Box 9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1:32</a:t>
            </a:r>
          </a:p>
        </p:txBody>
      </p:sp>
      <p:sp>
        <p:nvSpPr>
          <p:cNvPr id="61531" name="Text Box 9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1:31</a:t>
            </a:r>
          </a:p>
        </p:txBody>
      </p:sp>
      <p:sp>
        <p:nvSpPr>
          <p:cNvPr id="24668" name="Text Box 92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2: Speed</a:t>
            </a:r>
          </a:p>
        </p:txBody>
      </p:sp>
      <p:sp>
        <p:nvSpPr>
          <p:cNvPr id="25693" name="Text Box 93"/>
          <p:cNvSpPr txBox="1">
            <a:spLocks noChangeArrowheads="1"/>
          </p:cNvSpPr>
          <p:nvPr/>
        </p:nvSpPr>
        <p:spPr bwMode="auto">
          <a:xfrm>
            <a:off x="1331913" y="2276475"/>
            <a:ext cx="642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800" b="1">
                <a:latin typeface="Bradley Hand ITC" pitchFamily="66" charset="0"/>
              </a:rPr>
              <a:t>Team 5: </a:t>
            </a:r>
          </a:p>
          <a:p>
            <a:pPr algn="ctr"/>
            <a:r>
              <a:rPr lang="en-AU" sz="4800" b="1">
                <a:latin typeface="Bradley Hand ITC" pitchFamily="66" charset="0"/>
              </a:rPr>
              <a:t>***</a:t>
            </a:r>
            <a:r>
              <a:rPr lang="en-AU" sz="4000" b="1">
                <a:latin typeface="Bradley Hand ITC" pitchFamily="66" charset="0"/>
              </a:rPr>
              <a:t> </a:t>
            </a:r>
          </a:p>
        </p:txBody>
      </p:sp>
      <p:sp>
        <p:nvSpPr>
          <p:cNvPr id="61534" name="Rectangle 94"/>
          <p:cNvSpPr>
            <a:spLocks noChangeArrowheads="1"/>
          </p:cNvSpPr>
          <p:nvPr/>
        </p:nvSpPr>
        <p:spPr bwMode="auto">
          <a:xfrm>
            <a:off x="971550" y="47244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Click to start the timer. </a:t>
            </a:r>
          </a:p>
          <a:p>
            <a:r>
              <a:rPr lang="en-AU" sz="3200">
                <a:solidFill>
                  <a:srgbClr val="990000"/>
                </a:solidFill>
              </a:rPr>
              <a:t>You have 2 minutes…</a:t>
            </a:r>
          </a:p>
        </p:txBody>
      </p:sp>
      <p:sp>
        <p:nvSpPr>
          <p:cNvPr id="61535" name="Text Box 9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61536" name="Text Box 9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61537" name="Text Box 9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61538" name="Text Box 9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61539" name="Text Box 9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61540" name="Text Box 10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61541" name="Text Box 10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61542" name="Text Box 10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61543" name="Text Box 10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61544" name="Text Box 10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61545" name="Text Box 10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61546" name="Text Box 10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61547" name="Text Box 10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61548" name="Text Box 10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61549" name="Text Box 10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61550" name="Text Box 1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61551" name="Text Box 1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61552" name="Text Box 1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61553" name="Text Box 1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61554" name="Text Box 1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61555" name="Text Box 1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61556" name="Text Box 1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61557" name="Text Box 1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61558" name="Text Box 1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61559" name="Text Box 1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61560" name="Text Box 1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61561" name="Text Box 1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61562" name="Text Box 1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61563" name="Text Box 1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61564" name="Text Box 1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61565" name="Text Box 125"/>
          <p:cNvSpPr txBox="1">
            <a:spLocks noChangeArrowheads="1"/>
          </p:cNvSpPr>
          <p:nvPr/>
        </p:nvSpPr>
        <p:spPr bwMode="auto">
          <a:xfrm>
            <a:off x="1258888" y="4005263"/>
            <a:ext cx="680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  <a:endParaRPr lang="en-US" sz="4400" b="1">
              <a:latin typeface="Bradley Hand ITC" pitchFamily="66" charset="0"/>
            </a:endParaRPr>
          </a:p>
        </p:txBody>
      </p:sp>
      <p:pic>
        <p:nvPicPr>
          <p:cNvPr id="25726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1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1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1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1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6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1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1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1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1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1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1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6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1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6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1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1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6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1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1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1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1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1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1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1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1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1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1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1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1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3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61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3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61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2000"/>
                            </p:stCondLst>
                            <p:childTnLst>
                              <p:par>
                                <p:cTn id="3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7"/>
                                            </p:cond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3000"/>
                            </p:stCondLst>
                            <p:childTnLst>
                              <p:par>
                                <p:cTn id="3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3"/>
                                            </p:cond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4000"/>
                            </p:stCondLst>
                            <p:childTnLst>
                              <p:par>
                                <p:cTn id="3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9"/>
                                            </p:cond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5000"/>
                            </p:stCondLst>
                            <p:childTnLst>
                              <p:par>
                                <p:cTn id="3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6000"/>
                            </p:stCondLst>
                            <p:childTnLst>
                              <p:par>
                                <p:cTn id="4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1"/>
                                            </p:cond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7000"/>
                            </p:stCondLst>
                            <p:childTnLst>
                              <p:par>
                                <p:cTn id="4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7"/>
                                            </p:cond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8000"/>
                            </p:stCondLst>
                            <p:childTnLst>
                              <p:par>
                                <p:cTn id="4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3"/>
                                            </p:cond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9000"/>
                            </p:stCondLst>
                            <p:childTnLst>
                              <p:par>
                                <p:cTn id="4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9"/>
                                            </p:cond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4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5"/>
                                            </p:cond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4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1"/>
                                            </p:cond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4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7"/>
                                            </p:cond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4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3"/>
                                            </p:cond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4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9"/>
                                            </p:cond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75000"/>
                            </p:stCondLst>
                            <p:childTnLst>
                              <p:par>
                                <p:cTn id="4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5"/>
                                            </p:cond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4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1"/>
                                            </p:cond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77000"/>
                            </p:stCondLst>
                            <p:childTnLst>
                              <p:par>
                                <p:cTn id="4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7"/>
                                            </p:cond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78000"/>
                            </p:stCondLst>
                            <p:childTnLst>
                              <p:par>
                                <p:cTn id="4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3"/>
                                            </p:cond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79000"/>
                            </p:stCondLst>
                            <p:childTnLst>
                              <p:par>
                                <p:cTn id="4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9"/>
                                            </p:cond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4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81000"/>
                            </p:stCondLst>
                            <p:childTnLst>
                              <p:par>
                                <p:cTn id="4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82000"/>
                            </p:stCondLst>
                            <p:childTnLst>
                              <p:par>
                                <p:cTn id="4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83000"/>
                            </p:stCondLst>
                            <p:childTnLst>
                              <p:par>
                                <p:cTn id="5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84000"/>
                            </p:stCondLst>
                            <p:childTnLst>
                              <p:par>
                                <p:cTn id="5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5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86000"/>
                            </p:stCondLst>
                            <p:childTnLst>
                              <p:par>
                                <p:cTn id="5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87000"/>
                            </p:stCondLst>
                            <p:childTnLst>
                              <p:par>
                                <p:cTn id="5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88000"/>
                            </p:stCondLst>
                            <p:childTnLst>
                              <p:par>
                                <p:cTn id="5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89000"/>
                            </p:stCondLst>
                            <p:childTnLst>
                              <p:par>
                                <p:cTn id="5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90000"/>
                            </p:stCondLst>
                            <p:childTnLst>
                              <p:par>
                                <p:cTn id="5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6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6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61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6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91000"/>
                            </p:stCondLst>
                            <p:childTnLst>
                              <p:par>
                                <p:cTn id="5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6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6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1000"/>
                                        <p:tgtEl>
                                          <p:spTgt spid="61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6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92000"/>
                            </p:stCondLst>
                            <p:childTnLst>
                              <p:par>
                                <p:cTn id="5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6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6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61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7"/>
                                            </p:cond>
                                          </p:stCondLst>
                                        </p:cTn>
                                        <p:tgtEl>
                                          <p:spTgt spid="6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93000"/>
                            </p:stCondLst>
                            <p:childTnLst>
                              <p:par>
                                <p:cTn id="5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6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6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61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94000"/>
                            </p:stCondLst>
                            <p:childTnLst>
                              <p:par>
                                <p:cTn id="5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6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6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61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5000"/>
                            </p:stCondLst>
                            <p:childTnLst>
                              <p:par>
                                <p:cTn id="5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6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6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1000"/>
                                        <p:tgtEl>
                                          <p:spTgt spid="61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96000"/>
                            </p:stCondLst>
                            <p:childTnLst>
                              <p:par>
                                <p:cTn id="5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6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6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61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97000"/>
                            </p:stCondLst>
                            <p:childTnLst>
                              <p:par>
                                <p:cTn id="5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6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6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61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98000"/>
                            </p:stCondLst>
                            <p:childTnLst>
                              <p:par>
                                <p:cTn id="5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6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6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61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3"/>
                                            </p:cond>
                                          </p:stCondLst>
                                        </p:cTn>
                                        <p:tgtEl>
                                          <p:spTgt spid="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99000"/>
                            </p:stCondLst>
                            <p:childTnLst>
                              <p:par>
                                <p:cTn id="5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6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6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61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9"/>
                                            </p:cond>
                                          </p:stCondLst>
                                        </p:cTn>
                                        <p:tgtEl>
                                          <p:spTgt spid="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6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61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5"/>
                                            </p:cond>
                                          </p:stCondLst>
                                        </p:cTn>
                                        <p:tgtEl>
                                          <p:spTgt spid="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6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6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6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61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1"/>
                                            </p:cond>
                                          </p:stCondLst>
                                        </p:cTn>
                                        <p:tgtEl>
                                          <p:spTgt spid="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6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6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6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000"/>
                                        <p:tgtEl>
                                          <p:spTgt spid="61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6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6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61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3"/>
                                            </p:cond>
                                          </p:stCondLst>
                                        </p:cTn>
                                        <p:tgtEl>
                                          <p:spTgt spid="6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6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6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6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1000"/>
                                        <p:tgtEl>
                                          <p:spTgt spid="61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9"/>
                                            </p:cond>
                                          </p:stCondLst>
                                        </p:cTn>
                                        <p:tgtEl>
                                          <p:spTgt spid="6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6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6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6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61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5"/>
                                            </p:cond>
                                          </p:stCondLst>
                                        </p:cTn>
                                        <p:tgtEl>
                                          <p:spTgt spid="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6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61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61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61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1"/>
                                            </p:cond>
                                          </p:stCondLst>
                                        </p:cTn>
                                        <p:tgtEl>
                                          <p:spTgt spid="6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6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61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61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61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7"/>
                                            </p:cond>
                                          </p:stCondLst>
                                        </p:cTn>
                                        <p:tgtEl>
                                          <p:spTgt spid="6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6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61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61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61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3"/>
                                            </p:cond>
                                          </p:stCondLst>
                                        </p:cTn>
                                        <p:tgtEl>
                                          <p:spTgt spid="6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6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6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6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1000"/>
                                        <p:tgtEl>
                                          <p:spTgt spid="61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9"/>
                                            </p:cond>
                                          </p:stCondLst>
                                        </p:cTn>
                                        <p:tgtEl>
                                          <p:spTgt spid="6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6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6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6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1000"/>
                                        <p:tgtEl>
                                          <p:spTgt spid="61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5"/>
                                            </p:cond>
                                          </p:stCondLst>
                                        </p:cTn>
                                        <p:tgtEl>
                                          <p:spTgt spid="6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6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6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6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1000"/>
                                        <p:tgtEl>
                                          <p:spTgt spid="61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1"/>
                                            </p:cond>
                                          </p:stCondLst>
                                        </p:cTn>
                                        <p:tgtEl>
                                          <p:spTgt spid="6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6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6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6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000"/>
                                        <p:tgtEl>
                                          <p:spTgt spid="61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7"/>
                                            </p:cond>
                                          </p:stCondLst>
                                        </p:cTn>
                                        <p:tgtEl>
                                          <p:spTgt spid="6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6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6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6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7" dur="1000"/>
                                        <p:tgtEl>
                                          <p:spTgt spid="61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3"/>
                                            </p:cond>
                                          </p:stCondLst>
                                        </p:cTn>
                                        <p:tgtEl>
                                          <p:spTgt spid="6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6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6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6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61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9"/>
                                            </p:cond>
                                          </p:stCondLst>
                                        </p:cTn>
                                        <p:tgtEl>
                                          <p:spTgt spid="6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6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6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6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61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5"/>
                                            </p:cond>
                                          </p:stCondLst>
                                        </p:cTn>
                                        <p:tgtEl>
                                          <p:spTgt spid="6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7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6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6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1000"/>
                                        <p:tgtEl>
                                          <p:spTgt spid="61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1"/>
                                            </p:cond>
                                          </p:stCondLst>
                                        </p:cTn>
                                        <p:tgtEl>
                                          <p:spTgt spid="6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7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6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6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1000"/>
                                        <p:tgtEl>
                                          <p:spTgt spid="61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7"/>
                                            </p:cond>
                                          </p:stCondLst>
                                        </p:cTn>
                                        <p:tgtEl>
                                          <p:spTgt spid="6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7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6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6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1000"/>
                                        <p:tgtEl>
                                          <p:spTgt spid="61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3"/>
                                            </p:cond>
                                          </p:stCondLst>
                                        </p:cTn>
                                        <p:tgtEl>
                                          <p:spTgt spid="6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7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6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6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1000"/>
                                        <p:tgtEl>
                                          <p:spTgt spid="61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9"/>
                                            </p:cond>
                                          </p:stCondLst>
                                        </p:cTn>
                                        <p:tgtEl>
                                          <p:spTgt spid="6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0" fill="hold"/>
                                        <p:tgtEl>
                                          <p:spTgt spid="61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0" fill="hold"/>
                                        <p:tgtEl>
                                          <p:spTgt spid="61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0"/>
                                        <p:tgtEl>
                                          <p:spTgt spid="61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/>
      <p:bldP spid="61444" grpId="0"/>
      <p:bldP spid="61445" grpId="0"/>
      <p:bldP spid="61446" grpId="0"/>
      <p:bldP spid="61447" grpId="0"/>
      <p:bldP spid="61448" grpId="0"/>
      <p:bldP spid="61449" grpId="0"/>
      <p:bldP spid="61450" grpId="0"/>
      <p:bldP spid="61451" grpId="0"/>
      <p:bldP spid="61452" grpId="0"/>
      <p:bldP spid="61453" grpId="0"/>
      <p:bldP spid="61454" grpId="0"/>
      <p:bldP spid="61455" grpId="0"/>
      <p:bldP spid="61456" grpId="0"/>
      <p:bldP spid="61457" grpId="0"/>
      <p:bldP spid="61458" grpId="0"/>
      <p:bldP spid="61459" grpId="0"/>
      <p:bldP spid="61460" grpId="0"/>
      <p:bldP spid="61461" grpId="0"/>
      <p:bldP spid="61462" grpId="0"/>
      <p:bldP spid="61463" grpId="0"/>
      <p:bldP spid="61464" grpId="0"/>
      <p:bldP spid="61465" grpId="0"/>
      <p:bldP spid="61466" grpId="0"/>
      <p:bldP spid="61467" grpId="0"/>
      <p:bldP spid="61468" grpId="0"/>
      <p:bldP spid="61469" grpId="0"/>
      <p:bldP spid="61470" grpId="0"/>
      <p:bldP spid="61471" grpId="0"/>
      <p:bldP spid="61472" grpId="0"/>
      <p:bldP spid="61473" grpId="0"/>
      <p:bldP spid="61474" grpId="0"/>
      <p:bldP spid="61475" grpId="0"/>
      <p:bldP spid="61476" grpId="0"/>
      <p:bldP spid="61477" grpId="0"/>
      <p:bldP spid="61478" grpId="0"/>
      <p:bldP spid="61479" grpId="0"/>
      <p:bldP spid="61480" grpId="0"/>
      <p:bldP spid="61481" grpId="0"/>
      <p:bldP spid="61482" grpId="0"/>
      <p:bldP spid="61483" grpId="0"/>
      <p:bldP spid="61484" grpId="0"/>
      <p:bldP spid="61485" grpId="0"/>
      <p:bldP spid="61486" grpId="0"/>
      <p:bldP spid="61487" grpId="0"/>
      <p:bldP spid="61488" grpId="0"/>
      <p:bldP spid="61489" grpId="0"/>
      <p:bldP spid="61490" grpId="0"/>
      <p:bldP spid="61491" grpId="0"/>
      <p:bldP spid="61492" grpId="0"/>
      <p:bldP spid="61493" grpId="0"/>
      <p:bldP spid="61494" grpId="0"/>
      <p:bldP spid="61495" grpId="0"/>
      <p:bldP spid="61496" grpId="0"/>
      <p:bldP spid="61497" grpId="0"/>
      <p:bldP spid="61498" grpId="0"/>
      <p:bldP spid="61499" grpId="0"/>
      <p:bldP spid="61500" grpId="0"/>
      <p:bldP spid="61501" grpId="0"/>
      <p:bldP spid="61502" grpId="0"/>
      <p:bldP spid="61503" grpId="0"/>
      <p:bldP spid="61504" grpId="0"/>
      <p:bldP spid="61505" grpId="0"/>
      <p:bldP spid="61506" grpId="0"/>
      <p:bldP spid="61507" grpId="0"/>
      <p:bldP spid="61508" grpId="0"/>
      <p:bldP spid="61509" grpId="0"/>
      <p:bldP spid="61510" grpId="0"/>
      <p:bldP spid="61511" grpId="0"/>
      <p:bldP spid="61512" grpId="0"/>
      <p:bldP spid="61513" grpId="0"/>
      <p:bldP spid="61514" grpId="0"/>
      <p:bldP spid="61515" grpId="0"/>
      <p:bldP spid="61516" grpId="0"/>
      <p:bldP spid="61517" grpId="0"/>
      <p:bldP spid="61518" grpId="0"/>
      <p:bldP spid="61519" grpId="0"/>
      <p:bldP spid="61520" grpId="0"/>
      <p:bldP spid="61521" grpId="0"/>
      <p:bldP spid="61522" grpId="0"/>
      <p:bldP spid="61523" grpId="0"/>
      <p:bldP spid="61524" grpId="0"/>
      <p:bldP spid="61525" grpId="0"/>
      <p:bldP spid="61526" grpId="0"/>
      <p:bldP spid="61527" grpId="0"/>
      <p:bldP spid="61528" grpId="0"/>
      <p:bldP spid="61529" grpId="0"/>
      <p:bldP spid="61530" grpId="0"/>
      <p:bldP spid="61531" grpId="0"/>
      <p:bldP spid="61534" grpId="0"/>
      <p:bldP spid="61535" grpId="0"/>
      <p:bldP spid="61536" grpId="0"/>
      <p:bldP spid="61537" grpId="0"/>
      <p:bldP spid="61538" grpId="0"/>
      <p:bldP spid="61539" grpId="0"/>
      <p:bldP spid="61540" grpId="0"/>
      <p:bldP spid="61541" grpId="0"/>
      <p:bldP spid="61542" grpId="0"/>
      <p:bldP spid="61543" grpId="0"/>
      <p:bldP spid="61544" grpId="0"/>
      <p:bldP spid="61545" grpId="0"/>
      <p:bldP spid="61546" grpId="0"/>
      <p:bldP spid="61547" grpId="0"/>
      <p:bldP spid="61548" grpId="0"/>
      <p:bldP spid="61549" grpId="0"/>
      <p:bldP spid="61550" grpId="0"/>
      <p:bldP spid="61551" grpId="0"/>
      <p:bldP spid="61552" grpId="0"/>
      <p:bldP spid="61553" grpId="0"/>
      <p:bldP spid="61554" grpId="0"/>
      <p:bldP spid="61555" grpId="0"/>
      <p:bldP spid="61556" grpId="0"/>
      <p:bldP spid="61557" grpId="0"/>
      <p:bldP spid="61558" grpId="0"/>
      <p:bldP spid="61559" grpId="0"/>
      <p:bldP spid="61560" grpId="0"/>
      <p:bldP spid="61561" grpId="0"/>
      <p:bldP spid="61562" grpId="0"/>
      <p:bldP spid="61563" grpId="0"/>
      <p:bldP spid="61564" grpId="0"/>
      <p:bldP spid="615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1:00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59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58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57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56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55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54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53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52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51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50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49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48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47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46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45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44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43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42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41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39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38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37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35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36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34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33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32</a:t>
            </a:r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40</a:t>
            </a:r>
          </a:p>
        </p:txBody>
      </p:sp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31</a:t>
            </a:r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1:30</a:t>
            </a:r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1:29</a:t>
            </a:r>
          </a:p>
        </p:txBody>
      </p:sp>
      <p:sp>
        <p:nvSpPr>
          <p:cNvPr id="62498" name="Text Box 3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1:28</a:t>
            </a:r>
          </a:p>
        </p:txBody>
      </p:sp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1:27</a:t>
            </a:r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1:26</a:t>
            </a:r>
          </a:p>
        </p:txBody>
      </p:sp>
      <p:sp>
        <p:nvSpPr>
          <p:cNvPr id="62501" name="Text Box 3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1:25</a:t>
            </a:r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1:24</a:t>
            </a:r>
          </a:p>
        </p:txBody>
      </p:sp>
      <p:sp>
        <p:nvSpPr>
          <p:cNvPr id="62503" name="Text Box 3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1:23</a:t>
            </a:r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1:22</a:t>
            </a:r>
          </a:p>
        </p:txBody>
      </p:sp>
      <p:sp>
        <p:nvSpPr>
          <p:cNvPr id="62505" name="Text Box 4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1:21</a:t>
            </a:r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1:20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1:19</a:t>
            </a:r>
          </a:p>
        </p:txBody>
      </p:sp>
      <p:sp>
        <p:nvSpPr>
          <p:cNvPr id="62508" name="Text Box 4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1:18</a:t>
            </a:r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1:17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1:16</a:t>
            </a:r>
          </a:p>
        </p:txBody>
      </p:sp>
      <p:sp>
        <p:nvSpPr>
          <p:cNvPr id="62511" name="Text Box 4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1:15</a:t>
            </a:r>
          </a:p>
        </p:txBody>
      </p:sp>
      <p:sp>
        <p:nvSpPr>
          <p:cNvPr id="62512" name="Text Box 4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1:14</a:t>
            </a:r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1:13</a:t>
            </a:r>
          </a:p>
        </p:txBody>
      </p:sp>
      <p:sp>
        <p:nvSpPr>
          <p:cNvPr id="62514" name="Text Box 5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1:11</a:t>
            </a:r>
          </a:p>
        </p:txBody>
      </p:sp>
      <p:sp>
        <p:nvSpPr>
          <p:cNvPr id="62515" name="Text Box 5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1:10</a:t>
            </a:r>
          </a:p>
        </p:txBody>
      </p:sp>
      <p:sp>
        <p:nvSpPr>
          <p:cNvPr id="62516" name="Text Box 5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1:09</a:t>
            </a:r>
          </a:p>
        </p:txBody>
      </p: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1:12</a:t>
            </a:r>
          </a:p>
        </p:txBody>
      </p:sp>
      <p:sp>
        <p:nvSpPr>
          <p:cNvPr id="62518" name="Text Box 5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1:08</a:t>
            </a:r>
          </a:p>
        </p:txBody>
      </p:sp>
      <p:sp>
        <p:nvSpPr>
          <p:cNvPr id="62519" name="Text Box 5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1:07</a:t>
            </a:r>
          </a:p>
        </p:txBody>
      </p:sp>
      <p:sp>
        <p:nvSpPr>
          <p:cNvPr id="62520" name="Text Box 5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1:06</a:t>
            </a:r>
          </a:p>
        </p:txBody>
      </p:sp>
      <p:sp>
        <p:nvSpPr>
          <p:cNvPr id="62521" name="Text Box 5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1:05</a:t>
            </a:r>
          </a:p>
        </p:txBody>
      </p:sp>
      <p:sp>
        <p:nvSpPr>
          <p:cNvPr id="62522" name="Text Box 5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1:04</a:t>
            </a:r>
          </a:p>
        </p:txBody>
      </p:sp>
      <p:sp>
        <p:nvSpPr>
          <p:cNvPr id="62523" name="Text Box 5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1:03</a:t>
            </a:r>
          </a:p>
        </p:txBody>
      </p:sp>
      <p:sp>
        <p:nvSpPr>
          <p:cNvPr id="62524" name="Text Box 6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1:02</a:t>
            </a:r>
          </a:p>
        </p:txBody>
      </p:sp>
      <p:sp>
        <p:nvSpPr>
          <p:cNvPr id="62525" name="Text Box 6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1:01</a:t>
            </a:r>
          </a:p>
        </p:txBody>
      </p:sp>
      <p:sp>
        <p:nvSpPr>
          <p:cNvPr id="62526" name="Text Box 6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2:00</a:t>
            </a:r>
          </a:p>
        </p:txBody>
      </p:sp>
      <p:sp>
        <p:nvSpPr>
          <p:cNvPr id="62527" name="Text Box 6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1:59</a:t>
            </a:r>
          </a:p>
        </p:txBody>
      </p:sp>
      <p:sp>
        <p:nvSpPr>
          <p:cNvPr id="62528" name="Text Box 6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1:58</a:t>
            </a:r>
          </a:p>
        </p:txBody>
      </p:sp>
      <p:sp>
        <p:nvSpPr>
          <p:cNvPr id="62529" name="Text Box 6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1:57</a:t>
            </a:r>
          </a:p>
        </p:txBody>
      </p:sp>
      <p:sp>
        <p:nvSpPr>
          <p:cNvPr id="62530" name="Text Box 6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1:56</a:t>
            </a:r>
          </a:p>
        </p:txBody>
      </p:sp>
      <p:sp>
        <p:nvSpPr>
          <p:cNvPr id="62531" name="Text Box 6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1:55</a:t>
            </a:r>
          </a:p>
        </p:txBody>
      </p:sp>
      <p:sp>
        <p:nvSpPr>
          <p:cNvPr id="62532" name="Text Box 6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1:54</a:t>
            </a:r>
          </a:p>
        </p:txBody>
      </p:sp>
      <p:sp>
        <p:nvSpPr>
          <p:cNvPr id="62533" name="Text Box 6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1:53</a:t>
            </a:r>
          </a:p>
        </p:txBody>
      </p:sp>
      <p:sp>
        <p:nvSpPr>
          <p:cNvPr id="62534" name="Text Box 7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1:52</a:t>
            </a:r>
          </a:p>
        </p:txBody>
      </p:sp>
      <p:sp>
        <p:nvSpPr>
          <p:cNvPr id="62535" name="Text Box 7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1:51</a:t>
            </a:r>
          </a:p>
        </p:txBody>
      </p:sp>
      <p:sp>
        <p:nvSpPr>
          <p:cNvPr id="62536" name="Text Box 7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1:50</a:t>
            </a:r>
          </a:p>
        </p:txBody>
      </p:sp>
      <p:sp>
        <p:nvSpPr>
          <p:cNvPr id="62537" name="Text Box 7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1:49</a:t>
            </a:r>
          </a:p>
        </p:txBody>
      </p:sp>
      <p:sp>
        <p:nvSpPr>
          <p:cNvPr id="62538" name="Text Box 7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1:48</a:t>
            </a:r>
          </a:p>
        </p:txBody>
      </p:sp>
      <p:sp>
        <p:nvSpPr>
          <p:cNvPr id="62539" name="Text Box 7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1:47</a:t>
            </a:r>
          </a:p>
        </p:txBody>
      </p:sp>
      <p:sp>
        <p:nvSpPr>
          <p:cNvPr id="62540" name="Text Box 7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1:46</a:t>
            </a:r>
          </a:p>
        </p:txBody>
      </p:sp>
      <p:sp>
        <p:nvSpPr>
          <p:cNvPr id="62541" name="Text Box 7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1:45</a:t>
            </a:r>
          </a:p>
        </p:txBody>
      </p:sp>
      <p:sp>
        <p:nvSpPr>
          <p:cNvPr id="62542" name="Text Box 7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1:43</a:t>
            </a:r>
          </a:p>
        </p:txBody>
      </p:sp>
      <p:sp>
        <p:nvSpPr>
          <p:cNvPr id="62543" name="Text Box 7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1:41</a:t>
            </a:r>
          </a:p>
        </p:txBody>
      </p:sp>
      <p:sp>
        <p:nvSpPr>
          <p:cNvPr id="62544" name="Text Box 8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1:44</a:t>
            </a:r>
          </a:p>
        </p:txBody>
      </p:sp>
      <p:sp>
        <p:nvSpPr>
          <p:cNvPr id="62545" name="Text Box 8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1:40</a:t>
            </a:r>
          </a:p>
        </p:txBody>
      </p:sp>
      <p:sp>
        <p:nvSpPr>
          <p:cNvPr id="62546" name="Text Box 8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1:39</a:t>
            </a:r>
          </a:p>
        </p:txBody>
      </p:sp>
      <p:sp>
        <p:nvSpPr>
          <p:cNvPr id="62547" name="Text Box 8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1:38</a:t>
            </a:r>
          </a:p>
        </p:txBody>
      </p:sp>
      <p:sp>
        <p:nvSpPr>
          <p:cNvPr id="62548" name="Text Box 8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1:37</a:t>
            </a:r>
          </a:p>
        </p:txBody>
      </p:sp>
      <p:sp>
        <p:nvSpPr>
          <p:cNvPr id="62549" name="Text Box 8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1:36</a:t>
            </a:r>
          </a:p>
        </p:txBody>
      </p:sp>
      <p:sp>
        <p:nvSpPr>
          <p:cNvPr id="62550" name="Text Box 8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1:35</a:t>
            </a:r>
          </a:p>
        </p:txBody>
      </p:sp>
      <p:sp>
        <p:nvSpPr>
          <p:cNvPr id="62551" name="Text Box 8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1:34</a:t>
            </a:r>
          </a:p>
        </p:txBody>
      </p:sp>
      <p:sp>
        <p:nvSpPr>
          <p:cNvPr id="62552" name="Text Box 8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1:42</a:t>
            </a:r>
          </a:p>
        </p:txBody>
      </p:sp>
      <p:sp>
        <p:nvSpPr>
          <p:cNvPr id="62553" name="Text Box 8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1:33</a:t>
            </a:r>
          </a:p>
        </p:txBody>
      </p:sp>
      <p:sp>
        <p:nvSpPr>
          <p:cNvPr id="62554" name="Text Box 9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1:32</a:t>
            </a:r>
          </a:p>
        </p:txBody>
      </p:sp>
      <p:sp>
        <p:nvSpPr>
          <p:cNvPr id="62555" name="Text Box 9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1:31</a:t>
            </a: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2: Speed</a:t>
            </a:r>
          </a:p>
        </p:txBody>
      </p:sp>
      <p:sp>
        <p:nvSpPr>
          <p:cNvPr id="26717" name="Text Box 93"/>
          <p:cNvSpPr txBox="1">
            <a:spLocks noChangeArrowheads="1"/>
          </p:cNvSpPr>
          <p:nvPr/>
        </p:nvSpPr>
        <p:spPr bwMode="auto">
          <a:xfrm>
            <a:off x="1331913" y="2276475"/>
            <a:ext cx="642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800" b="1">
                <a:latin typeface="Bradley Hand ITC" pitchFamily="66" charset="0"/>
              </a:rPr>
              <a:t>Team 6: </a:t>
            </a:r>
          </a:p>
          <a:p>
            <a:pPr algn="ctr"/>
            <a:r>
              <a:rPr lang="en-AU" sz="4800" b="1">
                <a:latin typeface="Bradley Hand ITC" pitchFamily="66" charset="0"/>
              </a:rPr>
              <a:t>***</a:t>
            </a:r>
            <a:r>
              <a:rPr lang="en-AU" sz="4000" b="1">
                <a:latin typeface="Bradley Hand ITC" pitchFamily="66" charset="0"/>
              </a:rPr>
              <a:t> </a:t>
            </a:r>
          </a:p>
        </p:txBody>
      </p:sp>
      <p:sp>
        <p:nvSpPr>
          <p:cNvPr id="62558" name="Rectangle 94"/>
          <p:cNvSpPr>
            <a:spLocks noChangeArrowheads="1"/>
          </p:cNvSpPr>
          <p:nvPr/>
        </p:nvSpPr>
        <p:spPr bwMode="auto">
          <a:xfrm>
            <a:off x="971550" y="47244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Click to start the timer. </a:t>
            </a:r>
          </a:p>
          <a:p>
            <a:r>
              <a:rPr lang="en-AU" sz="3200">
                <a:solidFill>
                  <a:srgbClr val="990000"/>
                </a:solidFill>
              </a:rPr>
              <a:t>You have 2 minutes…</a:t>
            </a:r>
          </a:p>
        </p:txBody>
      </p:sp>
      <p:sp>
        <p:nvSpPr>
          <p:cNvPr id="62559" name="Text Box 9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62560" name="Text Box 9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62561" name="Text Box 9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62562" name="Text Box 9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62563" name="Text Box 9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62564" name="Text Box 10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62565" name="Text Box 10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62566" name="Text Box 10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62567" name="Text Box 10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62568" name="Text Box 10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62569" name="Text Box 10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62570" name="Text Box 10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62571" name="Text Box 10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62572" name="Text Box 10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62573" name="Text Box 10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62574" name="Text Box 1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62575" name="Text Box 1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62576" name="Text Box 1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62577" name="Text Box 1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62578" name="Text Box 1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62579" name="Text Box 1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62580" name="Text Box 1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62581" name="Text Box 1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62582" name="Text Box 1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62583" name="Text Box 1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62584" name="Text Box 1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62585" name="Text Box 1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62586" name="Text Box 1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62587" name="Text Box 1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62588" name="Text Box 1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62589" name="Text Box 125"/>
          <p:cNvSpPr txBox="1">
            <a:spLocks noChangeArrowheads="1"/>
          </p:cNvSpPr>
          <p:nvPr/>
        </p:nvSpPr>
        <p:spPr bwMode="auto">
          <a:xfrm>
            <a:off x="1258888" y="4005263"/>
            <a:ext cx="680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  <a:endParaRPr lang="en-US" sz="4400" b="1">
              <a:latin typeface="Bradley Hand ITC" pitchFamily="66" charset="0"/>
            </a:endParaRPr>
          </a:p>
        </p:txBody>
      </p:sp>
      <p:pic>
        <p:nvPicPr>
          <p:cNvPr id="26750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2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2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2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2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2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2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2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6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2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2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2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6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2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6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2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2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2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2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2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6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2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2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3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2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3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2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2000"/>
                            </p:stCondLst>
                            <p:childTnLst>
                              <p:par>
                                <p:cTn id="3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7"/>
                                            </p:cond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3000"/>
                            </p:stCondLst>
                            <p:childTnLst>
                              <p:par>
                                <p:cTn id="3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3"/>
                                            </p:cond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4000"/>
                            </p:stCondLst>
                            <p:childTnLst>
                              <p:par>
                                <p:cTn id="3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9"/>
                                            </p:cond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5000"/>
                            </p:stCondLst>
                            <p:childTnLst>
                              <p:par>
                                <p:cTn id="3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6000"/>
                            </p:stCondLst>
                            <p:childTnLst>
                              <p:par>
                                <p:cTn id="4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1"/>
                                            </p:cond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7000"/>
                            </p:stCondLst>
                            <p:childTnLst>
                              <p:par>
                                <p:cTn id="4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7"/>
                                            </p:cond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8000"/>
                            </p:stCondLst>
                            <p:childTnLst>
                              <p:par>
                                <p:cTn id="4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3"/>
                                            </p:cond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9000"/>
                            </p:stCondLst>
                            <p:childTnLst>
                              <p:par>
                                <p:cTn id="4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9"/>
                                            </p:cond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4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5"/>
                                            </p:cond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4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1"/>
                                            </p:cond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4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7"/>
                                            </p:cond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4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3"/>
                                            </p:cond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4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9"/>
                                            </p:cond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75000"/>
                            </p:stCondLst>
                            <p:childTnLst>
                              <p:par>
                                <p:cTn id="4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5"/>
                                            </p:cond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4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1"/>
                                            </p:cond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77000"/>
                            </p:stCondLst>
                            <p:childTnLst>
                              <p:par>
                                <p:cTn id="4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7"/>
                                            </p:cond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78000"/>
                            </p:stCondLst>
                            <p:childTnLst>
                              <p:par>
                                <p:cTn id="4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3"/>
                                            </p:cond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79000"/>
                            </p:stCondLst>
                            <p:childTnLst>
                              <p:par>
                                <p:cTn id="4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9"/>
                                            </p:cond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4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81000"/>
                            </p:stCondLst>
                            <p:childTnLst>
                              <p:par>
                                <p:cTn id="4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82000"/>
                            </p:stCondLst>
                            <p:childTnLst>
                              <p:par>
                                <p:cTn id="4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83000"/>
                            </p:stCondLst>
                            <p:childTnLst>
                              <p:par>
                                <p:cTn id="5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84000"/>
                            </p:stCondLst>
                            <p:childTnLst>
                              <p:par>
                                <p:cTn id="5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5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86000"/>
                            </p:stCondLst>
                            <p:childTnLst>
                              <p:par>
                                <p:cTn id="5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87000"/>
                            </p:stCondLst>
                            <p:childTnLst>
                              <p:par>
                                <p:cTn id="5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88000"/>
                            </p:stCondLst>
                            <p:childTnLst>
                              <p:par>
                                <p:cTn id="5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89000"/>
                            </p:stCondLst>
                            <p:childTnLst>
                              <p:par>
                                <p:cTn id="5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90000"/>
                            </p:stCondLst>
                            <p:childTnLst>
                              <p:par>
                                <p:cTn id="5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62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91000"/>
                            </p:stCondLst>
                            <p:childTnLst>
                              <p:par>
                                <p:cTn id="5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6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6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1000"/>
                                        <p:tgtEl>
                                          <p:spTgt spid="62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92000"/>
                            </p:stCondLst>
                            <p:childTnLst>
                              <p:par>
                                <p:cTn id="5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6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6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62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7"/>
                                            </p:cond>
                                          </p:stCondLst>
                                        </p:cTn>
                                        <p:tgtEl>
                                          <p:spTgt spid="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93000"/>
                            </p:stCondLst>
                            <p:childTnLst>
                              <p:par>
                                <p:cTn id="5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6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6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62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6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94000"/>
                            </p:stCondLst>
                            <p:childTnLst>
                              <p:par>
                                <p:cTn id="5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6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6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62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5000"/>
                            </p:stCondLst>
                            <p:childTnLst>
                              <p:par>
                                <p:cTn id="5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6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6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1000"/>
                                        <p:tgtEl>
                                          <p:spTgt spid="62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96000"/>
                            </p:stCondLst>
                            <p:childTnLst>
                              <p:par>
                                <p:cTn id="5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62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97000"/>
                            </p:stCondLst>
                            <p:childTnLst>
                              <p:par>
                                <p:cTn id="5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6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6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62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98000"/>
                            </p:stCondLst>
                            <p:childTnLst>
                              <p:par>
                                <p:cTn id="5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6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6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62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3"/>
                                            </p:cond>
                                          </p:stCondLst>
                                        </p:cTn>
                                        <p:tgtEl>
                                          <p:spTgt spid="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99000"/>
                            </p:stCondLst>
                            <p:childTnLst>
                              <p:par>
                                <p:cTn id="5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6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6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62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9"/>
                                            </p:cond>
                                          </p:stCondLst>
                                        </p:cTn>
                                        <p:tgtEl>
                                          <p:spTgt spid="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6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62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5"/>
                                            </p:cond>
                                          </p:stCondLst>
                                        </p:cTn>
                                        <p:tgtEl>
                                          <p:spTgt spid="6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6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6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6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62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1"/>
                                            </p:cond>
                                          </p:stCondLst>
                                        </p:cTn>
                                        <p:tgtEl>
                                          <p:spTgt spid="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6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6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6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000"/>
                                        <p:tgtEl>
                                          <p:spTgt spid="62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62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3"/>
                                            </p:cond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6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62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62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1000"/>
                                        <p:tgtEl>
                                          <p:spTgt spid="62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9"/>
                                            </p:cond>
                                          </p:stCondLst>
                                        </p:cTn>
                                        <p:tgtEl>
                                          <p:spTgt spid="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6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6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62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62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5"/>
                                            </p:cond>
                                          </p:stCondLst>
                                        </p:cTn>
                                        <p:tgtEl>
                                          <p:spTgt spid="6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6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6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6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62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1"/>
                                            </p:cond>
                                          </p:stCondLst>
                                        </p:cTn>
                                        <p:tgtEl>
                                          <p:spTgt spid="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6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62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62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62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7"/>
                                            </p:cond>
                                          </p:stCondLst>
                                        </p:cTn>
                                        <p:tgtEl>
                                          <p:spTgt spid="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6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62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62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62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3"/>
                                            </p:cond>
                                          </p:stCondLst>
                                        </p:cTn>
                                        <p:tgtEl>
                                          <p:spTgt spid="6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6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6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6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1000"/>
                                        <p:tgtEl>
                                          <p:spTgt spid="62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9"/>
                                            </p:cond>
                                          </p:stCondLst>
                                        </p:cTn>
                                        <p:tgtEl>
                                          <p:spTgt spid="6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6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6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6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1000"/>
                                        <p:tgtEl>
                                          <p:spTgt spid="62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5"/>
                                            </p:cond>
                                          </p:stCondLst>
                                        </p:cTn>
                                        <p:tgtEl>
                                          <p:spTgt spid="6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6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6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6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1000"/>
                                        <p:tgtEl>
                                          <p:spTgt spid="62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1"/>
                                            </p:cond>
                                          </p:stCondLst>
                                        </p:cTn>
                                        <p:tgtEl>
                                          <p:spTgt spid="6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6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6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6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000"/>
                                        <p:tgtEl>
                                          <p:spTgt spid="62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7"/>
                                            </p:cond>
                                          </p:stCondLst>
                                        </p:cTn>
                                        <p:tgtEl>
                                          <p:spTgt spid="6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6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6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6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7" dur="1000"/>
                                        <p:tgtEl>
                                          <p:spTgt spid="62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3"/>
                                            </p:cond>
                                          </p:stCondLst>
                                        </p:cTn>
                                        <p:tgtEl>
                                          <p:spTgt spid="6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6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6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6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62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9"/>
                                            </p:cond>
                                          </p:stCondLst>
                                        </p:cTn>
                                        <p:tgtEl>
                                          <p:spTgt spid="6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6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6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6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62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5"/>
                                            </p:cond>
                                          </p:stCondLst>
                                        </p:cTn>
                                        <p:tgtEl>
                                          <p:spTgt spid="6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7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6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6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1000"/>
                                        <p:tgtEl>
                                          <p:spTgt spid="62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1"/>
                                            </p:cond>
                                          </p:stCondLst>
                                        </p:cTn>
                                        <p:tgtEl>
                                          <p:spTgt spid="6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7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6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6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1000"/>
                                        <p:tgtEl>
                                          <p:spTgt spid="62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7"/>
                                            </p:cond>
                                          </p:stCondLst>
                                        </p:cTn>
                                        <p:tgtEl>
                                          <p:spTgt spid="6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7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6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6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1000"/>
                                        <p:tgtEl>
                                          <p:spTgt spid="62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3"/>
                                            </p:cond>
                                          </p:stCondLst>
                                        </p:cTn>
                                        <p:tgtEl>
                                          <p:spTgt spid="6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7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6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6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1000"/>
                                        <p:tgtEl>
                                          <p:spTgt spid="62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9"/>
                                            </p:cond>
                                          </p:stCondLst>
                                        </p:cTn>
                                        <p:tgtEl>
                                          <p:spTgt spid="6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0" fill="hold"/>
                                        <p:tgtEl>
                                          <p:spTgt spid="6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0" fill="hold"/>
                                        <p:tgtEl>
                                          <p:spTgt spid="62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0"/>
                                        <p:tgtEl>
                                          <p:spTgt spid="62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/>
      <p:bldP spid="62468" grpId="0"/>
      <p:bldP spid="62469" grpId="0"/>
      <p:bldP spid="62470" grpId="0"/>
      <p:bldP spid="62471" grpId="0"/>
      <p:bldP spid="62472" grpId="0"/>
      <p:bldP spid="62473" grpId="0"/>
      <p:bldP spid="62474" grpId="0"/>
      <p:bldP spid="62475" grpId="0"/>
      <p:bldP spid="62476" grpId="0"/>
      <p:bldP spid="62477" grpId="0"/>
      <p:bldP spid="62478" grpId="0"/>
      <p:bldP spid="62479" grpId="0"/>
      <p:bldP spid="62480" grpId="0"/>
      <p:bldP spid="62481" grpId="0"/>
      <p:bldP spid="62482" grpId="0"/>
      <p:bldP spid="62483" grpId="0"/>
      <p:bldP spid="62484" grpId="0"/>
      <p:bldP spid="62485" grpId="0"/>
      <p:bldP spid="62486" grpId="0"/>
      <p:bldP spid="62487" grpId="0"/>
      <p:bldP spid="62488" grpId="0"/>
      <p:bldP spid="62489" grpId="0"/>
      <p:bldP spid="62490" grpId="0"/>
      <p:bldP spid="62491" grpId="0"/>
      <p:bldP spid="62492" grpId="0"/>
      <p:bldP spid="62493" grpId="0"/>
      <p:bldP spid="62494" grpId="0"/>
      <p:bldP spid="62495" grpId="0"/>
      <p:bldP spid="62496" grpId="0"/>
      <p:bldP spid="62497" grpId="0"/>
      <p:bldP spid="62498" grpId="0"/>
      <p:bldP spid="62499" grpId="0"/>
      <p:bldP spid="62500" grpId="0"/>
      <p:bldP spid="62501" grpId="0"/>
      <p:bldP spid="62502" grpId="0"/>
      <p:bldP spid="62503" grpId="0"/>
      <p:bldP spid="62504" grpId="0"/>
      <p:bldP spid="62505" grpId="0"/>
      <p:bldP spid="62506" grpId="0"/>
      <p:bldP spid="62507" grpId="0"/>
      <p:bldP spid="62508" grpId="0"/>
      <p:bldP spid="62509" grpId="0"/>
      <p:bldP spid="62510" grpId="0"/>
      <p:bldP spid="62511" grpId="0"/>
      <p:bldP spid="62512" grpId="0"/>
      <p:bldP spid="62513" grpId="0"/>
      <p:bldP spid="62514" grpId="0"/>
      <p:bldP spid="62515" grpId="0"/>
      <p:bldP spid="62516" grpId="0"/>
      <p:bldP spid="62517" grpId="0"/>
      <p:bldP spid="62518" grpId="0"/>
      <p:bldP spid="62519" grpId="0"/>
      <p:bldP spid="62520" grpId="0"/>
      <p:bldP spid="62521" grpId="0"/>
      <p:bldP spid="62522" grpId="0"/>
      <p:bldP spid="62523" grpId="0"/>
      <p:bldP spid="62524" grpId="0"/>
      <p:bldP spid="62525" grpId="0"/>
      <p:bldP spid="62526" grpId="0"/>
      <p:bldP spid="62527" grpId="0"/>
      <p:bldP spid="62528" grpId="0"/>
      <p:bldP spid="62529" grpId="0"/>
      <p:bldP spid="62530" grpId="0"/>
      <p:bldP spid="62531" grpId="0"/>
      <p:bldP spid="62532" grpId="0"/>
      <p:bldP spid="62533" grpId="0"/>
      <p:bldP spid="62534" grpId="0"/>
      <p:bldP spid="62535" grpId="0"/>
      <p:bldP spid="62536" grpId="0"/>
      <p:bldP spid="62537" grpId="0"/>
      <p:bldP spid="62538" grpId="0"/>
      <p:bldP spid="62539" grpId="0"/>
      <p:bldP spid="62540" grpId="0"/>
      <p:bldP spid="62541" grpId="0"/>
      <p:bldP spid="62542" grpId="0"/>
      <p:bldP spid="62543" grpId="0"/>
      <p:bldP spid="62544" grpId="0"/>
      <p:bldP spid="62545" grpId="0"/>
      <p:bldP spid="62546" grpId="0"/>
      <p:bldP spid="62547" grpId="0"/>
      <p:bldP spid="62548" grpId="0"/>
      <p:bldP spid="62549" grpId="0"/>
      <p:bldP spid="62550" grpId="0"/>
      <p:bldP spid="62551" grpId="0"/>
      <p:bldP spid="62552" grpId="0"/>
      <p:bldP spid="62553" grpId="0"/>
      <p:bldP spid="62554" grpId="0"/>
      <p:bldP spid="62555" grpId="0"/>
      <p:bldP spid="62558" grpId="0"/>
      <p:bldP spid="62559" grpId="0"/>
      <p:bldP spid="62560" grpId="0"/>
      <p:bldP spid="62561" grpId="0"/>
      <p:bldP spid="62562" grpId="0"/>
      <p:bldP spid="62563" grpId="0"/>
      <p:bldP spid="62564" grpId="0"/>
      <p:bldP spid="62565" grpId="0"/>
      <p:bldP spid="62566" grpId="0"/>
      <p:bldP spid="62567" grpId="0"/>
      <p:bldP spid="62568" grpId="0"/>
      <p:bldP spid="62569" grpId="0"/>
      <p:bldP spid="62570" grpId="0"/>
      <p:bldP spid="62571" grpId="0"/>
      <p:bldP spid="62572" grpId="0"/>
      <p:bldP spid="62573" grpId="0"/>
      <p:bldP spid="62574" grpId="0"/>
      <p:bldP spid="62575" grpId="0"/>
      <p:bldP spid="62576" grpId="0"/>
      <p:bldP spid="62577" grpId="0"/>
      <p:bldP spid="62578" grpId="0"/>
      <p:bldP spid="62579" grpId="0"/>
      <p:bldP spid="62580" grpId="0"/>
      <p:bldP spid="62581" grpId="0"/>
      <p:bldP spid="62582" grpId="0"/>
      <p:bldP spid="62583" grpId="0"/>
      <p:bldP spid="62584" grpId="0"/>
      <p:bldP spid="62585" grpId="0"/>
      <p:bldP spid="62586" grpId="0"/>
      <p:bldP spid="62587" grpId="0"/>
      <p:bldP spid="62588" grpId="0"/>
      <p:bldP spid="625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1:00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59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58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57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56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55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54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53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52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51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50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49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48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47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46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45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44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43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42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41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39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38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37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35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36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34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33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32</a:t>
            </a: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40</a:t>
            </a:r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31</a:t>
            </a:r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1:30</a:t>
            </a:r>
          </a:p>
        </p:txBody>
      </p:sp>
      <p:sp>
        <p:nvSpPr>
          <p:cNvPr id="63521" name="Text Box 3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1:29</a:t>
            </a:r>
          </a:p>
        </p:txBody>
      </p:sp>
      <p:sp>
        <p:nvSpPr>
          <p:cNvPr id="63522" name="Text Box 3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1:28</a:t>
            </a:r>
          </a:p>
        </p:txBody>
      </p:sp>
      <p:sp>
        <p:nvSpPr>
          <p:cNvPr id="63523" name="Text Box 3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1:27</a:t>
            </a:r>
          </a:p>
        </p:txBody>
      </p:sp>
      <p:sp>
        <p:nvSpPr>
          <p:cNvPr id="63524" name="Text Box 3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1:26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1:25</a:t>
            </a:r>
          </a:p>
        </p:txBody>
      </p:sp>
      <p:sp>
        <p:nvSpPr>
          <p:cNvPr id="63526" name="Text Box 3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1:24</a:t>
            </a:r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1:23</a:t>
            </a:r>
          </a:p>
        </p:txBody>
      </p:sp>
      <p:sp>
        <p:nvSpPr>
          <p:cNvPr id="63528" name="Text Box 4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1:22</a:t>
            </a:r>
          </a:p>
        </p:txBody>
      </p:sp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1:21</a:t>
            </a:r>
          </a:p>
        </p:txBody>
      </p:sp>
      <p:sp>
        <p:nvSpPr>
          <p:cNvPr id="63530" name="Text Box 4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1:20</a:t>
            </a:r>
          </a:p>
        </p:txBody>
      </p: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1:19</a:t>
            </a:r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1:18</a:t>
            </a:r>
          </a:p>
        </p:txBody>
      </p:sp>
      <p:sp>
        <p:nvSpPr>
          <p:cNvPr id="63533" name="Text Box 4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1:17</a:t>
            </a:r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1:16</a:t>
            </a:r>
          </a:p>
        </p:txBody>
      </p:sp>
      <p:sp>
        <p:nvSpPr>
          <p:cNvPr id="63535" name="Text Box 4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1:15</a:t>
            </a:r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1:14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1:13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1:11</a:t>
            </a:r>
          </a:p>
        </p:txBody>
      </p:sp>
      <p:sp>
        <p:nvSpPr>
          <p:cNvPr id="63539" name="Text Box 5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1:10</a:t>
            </a:r>
          </a:p>
        </p:txBody>
      </p:sp>
      <p:sp>
        <p:nvSpPr>
          <p:cNvPr id="63540" name="Text Box 5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1:09</a:t>
            </a:r>
          </a:p>
        </p:txBody>
      </p:sp>
      <p:sp>
        <p:nvSpPr>
          <p:cNvPr id="63541" name="Text Box 5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1:12</a:t>
            </a:r>
          </a:p>
        </p:txBody>
      </p:sp>
      <p:sp>
        <p:nvSpPr>
          <p:cNvPr id="63542" name="Text Box 5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1:08</a:t>
            </a:r>
          </a:p>
        </p:txBody>
      </p:sp>
      <p:sp>
        <p:nvSpPr>
          <p:cNvPr id="63543" name="Text Box 5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1:07</a:t>
            </a:r>
          </a:p>
        </p:txBody>
      </p:sp>
      <p:sp>
        <p:nvSpPr>
          <p:cNvPr id="63544" name="Text Box 5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1:06</a:t>
            </a:r>
          </a:p>
        </p:txBody>
      </p:sp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1:05</a:t>
            </a:r>
          </a:p>
        </p:txBody>
      </p:sp>
      <p:sp>
        <p:nvSpPr>
          <p:cNvPr id="63546" name="Text Box 5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1:04</a:t>
            </a:r>
          </a:p>
        </p:txBody>
      </p:sp>
      <p:sp>
        <p:nvSpPr>
          <p:cNvPr id="63547" name="Text Box 5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1:03</a:t>
            </a:r>
          </a:p>
        </p:txBody>
      </p:sp>
      <p:sp>
        <p:nvSpPr>
          <p:cNvPr id="63548" name="Text Box 6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1:02</a:t>
            </a:r>
          </a:p>
        </p:txBody>
      </p:sp>
      <p:sp>
        <p:nvSpPr>
          <p:cNvPr id="63549" name="Text Box 6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1:01</a:t>
            </a:r>
          </a:p>
        </p:txBody>
      </p:sp>
      <p:sp>
        <p:nvSpPr>
          <p:cNvPr id="63550" name="Text Box 6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2:00</a:t>
            </a:r>
          </a:p>
        </p:txBody>
      </p:sp>
      <p:sp>
        <p:nvSpPr>
          <p:cNvPr id="63551" name="Text Box 6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1:59</a:t>
            </a:r>
          </a:p>
        </p:txBody>
      </p:sp>
      <p:sp>
        <p:nvSpPr>
          <p:cNvPr id="63552" name="Text Box 6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1:58</a:t>
            </a:r>
          </a:p>
        </p:txBody>
      </p:sp>
      <p:sp>
        <p:nvSpPr>
          <p:cNvPr id="63553" name="Text Box 6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1:57</a:t>
            </a:r>
          </a:p>
        </p:txBody>
      </p:sp>
      <p:sp>
        <p:nvSpPr>
          <p:cNvPr id="63554" name="Text Box 6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1:56</a:t>
            </a:r>
          </a:p>
        </p:txBody>
      </p:sp>
      <p:sp>
        <p:nvSpPr>
          <p:cNvPr id="63555" name="Text Box 6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1:55</a:t>
            </a:r>
          </a:p>
        </p:txBody>
      </p:sp>
      <p:sp>
        <p:nvSpPr>
          <p:cNvPr id="63556" name="Text Box 6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1:54</a:t>
            </a:r>
          </a:p>
        </p:txBody>
      </p:sp>
      <p:sp>
        <p:nvSpPr>
          <p:cNvPr id="63557" name="Text Box 6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1:53</a:t>
            </a:r>
          </a:p>
        </p:txBody>
      </p:sp>
      <p:sp>
        <p:nvSpPr>
          <p:cNvPr id="63558" name="Text Box 7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1:52</a:t>
            </a:r>
          </a:p>
        </p:txBody>
      </p:sp>
      <p:sp>
        <p:nvSpPr>
          <p:cNvPr id="63559" name="Text Box 7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1:51</a:t>
            </a:r>
          </a:p>
        </p:txBody>
      </p:sp>
      <p:sp>
        <p:nvSpPr>
          <p:cNvPr id="63560" name="Text Box 7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1:50</a:t>
            </a:r>
          </a:p>
        </p:txBody>
      </p:sp>
      <p:sp>
        <p:nvSpPr>
          <p:cNvPr id="63561" name="Text Box 7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1:49</a:t>
            </a:r>
          </a:p>
        </p:txBody>
      </p:sp>
      <p:sp>
        <p:nvSpPr>
          <p:cNvPr id="63562" name="Text Box 7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1:48</a:t>
            </a:r>
          </a:p>
        </p:txBody>
      </p:sp>
      <p:sp>
        <p:nvSpPr>
          <p:cNvPr id="63563" name="Text Box 7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1:47</a:t>
            </a:r>
          </a:p>
        </p:txBody>
      </p:sp>
      <p:sp>
        <p:nvSpPr>
          <p:cNvPr id="63564" name="Text Box 7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1:46</a:t>
            </a:r>
          </a:p>
        </p:txBody>
      </p:sp>
      <p:sp>
        <p:nvSpPr>
          <p:cNvPr id="63565" name="Text Box 7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1:45</a:t>
            </a:r>
          </a:p>
        </p:txBody>
      </p:sp>
      <p:sp>
        <p:nvSpPr>
          <p:cNvPr id="63566" name="Text Box 7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1:43</a:t>
            </a:r>
          </a:p>
        </p:txBody>
      </p:sp>
      <p:sp>
        <p:nvSpPr>
          <p:cNvPr id="63567" name="Text Box 7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1:41</a:t>
            </a:r>
          </a:p>
        </p:txBody>
      </p:sp>
      <p:sp>
        <p:nvSpPr>
          <p:cNvPr id="63568" name="Text Box 8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1:44</a:t>
            </a:r>
          </a:p>
        </p:txBody>
      </p:sp>
      <p:sp>
        <p:nvSpPr>
          <p:cNvPr id="63569" name="Text Box 8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1:40</a:t>
            </a:r>
          </a:p>
        </p:txBody>
      </p:sp>
      <p:sp>
        <p:nvSpPr>
          <p:cNvPr id="63570" name="Text Box 8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1:39</a:t>
            </a:r>
          </a:p>
        </p:txBody>
      </p:sp>
      <p:sp>
        <p:nvSpPr>
          <p:cNvPr id="63571" name="Text Box 8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1:38</a:t>
            </a:r>
          </a:p>
        </p:txBody>
      </p:sp>
      <p:sp>
        <p:nvSpPr>
          <p:cNvPr id="63572" name="Text Box 8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1:37</a:t>
            </a:r>
          </a:p>
        </p:txBody>
      </p:sp>
      <p:sp>
        <p:nvSpPr>
          <p:cNvPr id="63573" name="Text Box 8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1:36</a:t>
            </a:r>
          </a:p>
        </p:txBody>
      </p:sp>
      <p:sp>
        <p:nvSpPr>
          <p:cNvPr id="63574" name="Text Box 8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1:35</a:t>
            </a:r>
          </a:p>
        </p:txBody>
      </p:sp>
      <p:sp>
        <p:nvSpPr>
          <p:cNvPr id="63575" name="Text Box 8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1:34</a:t>
            </a:r>
          </a:p>
        </p:txBody>
      </p:sp>
      <p:sp>
        <p:nvSpPr>
          <p:cNvPr id="63576" name="Text Box 8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1:42</a:t>
            </a:r>
          </a:p>
        </p:txBody>
      </p:sp>
      <p:sp>
        <p:nvSpPr>
          <p:cNvPr id="63577" name="Text Box 8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1:33</a:t>
            </a:r>
          </a:p>
        </p:txBody>
      </p:sp>
      <p:sp>
        <p:nvSpPr>
          <p:cNvPr id="63578" name="Text Box 9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1:32</a:t>
            </a:r>
          </a:p>
        </p:txBody>
      </p:sp>
      <p:sp>
        <p:nvSpPr>
          <p:cNvPr id="63579" name="Text Box 9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1:31</a:t>
            </a:r>
          </a:p>
        </p:txBody>
      </p:sp>
      <p:sp>
        <p:nvSpPr>
          <p:cNvPr id="26716" name="Text Box 92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2: Speed</a:t>
            </a:r>
          </a:p>
        </p:txBody>
      </p:sp>
      <p:sp>
        <p:nvSpPr>
          <p:cNvPr id="27741" name="Text Box 93"/>
          <p:cNvSpPr txBox="1">
            <a:spLocks noChangeArrowheads="1"/>
          </p:cNvSpPr>
          <p:nvPr/>
        </p:nvSpPr>
        <p:spPr bwMode="auto">
          <a:xfrm>
            <a:off x="1331913" y="2276475"/>
            <a:ext cx="642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800" b="1">
                <a:latin typeface="Bradley Hand ITC" pitchFamily="66" charset="0"/>
              </a:rPr>
              <a:t>Team 7: </a:t>
            </a:r>
          </a:p>
          <a:p>
            <a:pPr algn="ctr"/>
            <a:r>
              <a:rPr lang="en-AU" sz="4800" b="1">
                <a:latin typeface="Bradley Hand ITC" pitchFamily="66" charset="0"/>
              </a:rPr>
              <a:t>***</a:t>
            </a:r>
            <a:r>
              <a:rPr lang="en-AU" sz="4000" b="1">
                <a:latin typeface="Bradley Hand ITC" pitchFamily="66" charset="0"/>
              </a:rPr>
              <a:t> </a:t>
            </a:r>
          </a:p>
        </p:txBody>
      </p:sp>
      <p:sp>
        <p:nvSpPr>
          <p:cNvPr id="63582" name="Rectangle 94"/>
          <p:cNvSpPr>
            <a:spLocks noChangeArrowheads="1"/>
          </p:cNvSpPr>
          <p:nvPr/>
        </p:nvSpPr>
        <p:spPr bwMode="auto">
          <a:xfrm>
            <a:off x="971550" y="47244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Click to start the timer. </a:t>
            </a:r>
          </a:p>
          <a:p>
            <a:r>
              <a:rPr lang="en-AU" sz="3200">
                <a:solidFill>
                  <a:srgbClr val="990000"/>
                </a:solidFill>
              </a:rPr>
              <a:t>You have 2 minutes…</a:t>
            </a:r>
          </a:p>
        </p:txBody>
      </p:sp>
      <p:sp>
        <p:nvSpPr>
          <p:cNvPr id="63583" name="Text Box 9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63584" name="Text Box 9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63585" name="Text Box 9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63586" name="Text Box 9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63587" name="Text Box 9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63588" name="Text Box 10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63589" name="Text Box 10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63590" name="Text Box 10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63591" name="Text Box 10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63592" name="Text Box 10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63593" name="Text Box 10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63594" name="Text Box 10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63595" name="Text Box 10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63596" name="Text Box 10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63597" name="Text Box 10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63598" name="Text Box 1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63599" name="Text Box 1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63600" name="Text Box 1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63601" name="Text Box 1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63602" name="Text Box 1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63603" name="Text Box 1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63604" name="Text Box 1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63605" name="Text Box 1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63606" name="Text Box 1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63607" name="Text Box 1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63608" name="Text Box 1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63609" name="Text Box 1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63610" name="Text Box 1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63611" name="Text Box 1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63612" name="Text Box 1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63613" name="Text Box 125"/>
          <p:cNvSpPr txBox="1">
            <a:spLocks noChangeArrowheads="1"/>
          </p:cNvSpPr>
          <p:nvPr/>
        </p:nvSpPr>
        <p:spPr bwMode="auto">
          <a:xfrm>
            <a:off x="1258888" y="4005263"/>
            <a:ext cx="680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  <a:endParaRPr lang="en-US" sz="4400" b="1">
              <a:latin typeface="Bradley Hand ITC" pitchFamily="66" charset="0"/>
            </a:endParaRPr>
          </a:p>
        </p:txBody>
      </p:sp>
      <p:pic>
        <p:nvPicPr>
          <p:cNvPr id="27774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3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3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3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6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3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3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3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6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3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3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6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3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3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6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3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3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3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6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3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3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3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3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3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3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3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3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3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3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3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63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3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3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3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63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3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3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63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3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3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63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3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3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63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3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2000"/>
                            </p:stCondLst>
                            <p:childTnLst>
                              <p:par>
                                <p:cTn id="3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7"/>
                                            </p:cond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3000"/>
                            </p:stCondLst>
                            <p:childTnLst>
                              <p:par>
                                <p:cTn id="3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3"/>
                                            </p:cond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4000"/>
                            </p:stCondLst>
                            <p:childTnLst>
                              <p:par>
                                <p:cTn id="3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9"/>
                                            </p:cond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5000"/>
                            </p:stCondLst>
                            <p:childTnLst>
                              <p:par>
                                <p:cTn id="3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6000"/>
                            </p:stCondLst>
                            <p:childTnLst>
                              <p:par>
                                <p:cTn id="4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1"/>
                                            </p:cond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7000"/>
                            </p:stCondLst>
                            <p:childTnLst>
                              <p:par>
                                <p:cTn id="4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7"/>
                                            </p:cond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8000"/>
                            </p:stCondLst>
                            <p:childTnLst>
                              <p:par>
                                <p:cTn id="4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3"/>
                                            </p:cond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9000"/>
                            </p:stCondLst>
                            <p:childTnLst>
                              <p:par>
                                <p:cTn id="4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9"/>
                                            </p:cond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4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5"/>
                                            </p:cond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4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1"/>
                                            </p:cond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4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7"/>
                                            </p:cond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4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3"/>
                                            </p:cond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4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9"/>
                                            </p:cond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75000"/>
                            </p:stCondLst>
                            <p:childTnLst>
                              <p:par>
                                <p:cTn id="4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5"/>
                                            </p:cond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4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1"/>
                                            </p:cond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77000"/>
                            </p:stCondLst>
                            <p:childTnLst>
                              <p:par>
                                <p:cTn id="4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7"/>
                                            </p:cond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78000"/>
                            </p:stCondLst>
                            <p:childTnLst>
                              <p:par>
                                <p:cTn id="4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3"/>
                                            </p:cond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79000"/>
                            </p:stCondLst>
                            <p:childTnLst>
                              <p:par>
                                <p:cTn id="4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9"/>
                                            </p:cond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4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81000"/>
                            </p:stCondLst>
                            <p:childTnLst>
                              <p:par>
                                <p:cTn id="4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82000"/>
                            </p:stCondLst>
                            <p:childTnLst>
                              <p:par>
                                <p:cTn id="4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83000"/>
                            </p:stCondLst>
                            <p:childTnLst>
                              <p:par>
                                <p:cTn id="5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84000"/>
                            </p:stCondLst>
                            <p:childTnLst>
                              <p:par>
                                <p:cTn id="5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5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86000"/>
                            </p:stCondLst>
                            <p:childTnLst>
                              <p:par>
                                <p:cTn id="5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87000"/>
                            </p:stCondLst>
                            <p:childTnLst>
                              <p:par>
                                <p:cTn id="5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88000"/>
                            </p:stCondLst>
                            <p:childTnLst>
                              <p:par>
                                <p:cTn id="5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89000"/>
                            </p:stCondLst>
                            <p:childTnLst>
                              <p:par>
                                <p:cTn id="5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90000"/>
                            </p:stCondLst>
                            <p:childTnLst>
                              <p:par>
                                <p:cTn id="5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6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6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63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6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91000"/>
                            </p:stCondLst>
                            <p:childTnLst>
                              <p:par>
                                <p:cTn id="5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63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63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1000"/>
                                        <p:tgtEl>
                                          <p:spTgt spid="63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92000"/>
                            </p:stCondLst>
                            <p:childTnLst>
                              <p:par>
                                <p:cTn id="5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63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63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63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7"/>
                                            </p:cond>
                                          </p:stCondLst>
                                        </p:cTn>
                                        <p:tgtEl>
                                          <p:spTgt spid="6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93000"/>
                            </p:stCondLst>
                            <p:childTnLst>
                              <p:par>
                                <p:cTn id="5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6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6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63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94000"/>
                            </p:stCondLst>
                            <p:childTnLst>
                              <p:par>
                                <p:cTn id="5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6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6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63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5000"/>
                            </p:stCondLst>
                            <p:childTnLst>
                              <p:par>
                                <p:cTn id="5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6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6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1000"/>
                                        <p:tgtEl>
                                          <p:spTgt spid="63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96000"/>
                            </p:stCondLst>
                            <p:childTnLst>
                              <p:par>
                                <p:cTn id="5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6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6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63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97000"/>
                            </p:stCondLst>
                            <p:childTnLst>
                              <p:par>
                                <p:cTn id="5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6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6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63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98000"/>
                            </p:stCondLst>
                            <p:childTnLst>
                              <p:par>
                                <p:cTn id="5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6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6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63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3"/>
                                            </p:cond>
                                          </p:stCondLst>
                                        </p:cTn>
                                        <p:tgtEl>
                                          <p:spTgt spid="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99000"/>
                            </p:stCondLst>
                            <p:childTnLst>
                              <p:par>
                                <p:cTn id="5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6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63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63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9"/>
                                            </p:cond>
                                          </p:stCondLst>
                                        </p:cTn>
                                        <p:tgtEl>
                                          <p:spTgt spid="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6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3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3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63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5"/>
                                            </p:cond>
                                          </p:stCondLst>
                                        </p:cTn>
                                        <p:tgtEl>
                                          <p:spTgt spid="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6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63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63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63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1"/>
                                            </p:cond>
                                          </p:stCondLst>
                                        </p:cTn>
                                        <p:tgtEl>
                                          <p:spTgt spid="6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6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63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63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000"/>
                                        <p:tgtEl>
                                          <p:spTgt spid="63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6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6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6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63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3"/>
                                            </p:cond>
                                          </p:stCondLst>
                                        </p:cTn>
                                        <p:tgtEl>
                                          <p:spTgt spid="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6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63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63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1000"/>
                                        <p:tgtEl>
                                          <p:spTgt spid="63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9"/>
                                            </p:cond>
                                          </p:stCondLst>
                                        </p:cTn>
                                        <p:tgtEl>
                                          <p:spTgt spid="6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6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63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63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63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5"/>
                                            </p:cond>
                                          </p:stCondLst>
                                        </p:cTn>
                                        <p:tgtEl>
                                          <p:spTgt spid="6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6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63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63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63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1"/>
                                            </p:cond>
                                          </p:stCondLst>
                                        </p:cTn>
                                        <p:tgtEl>
                                          <p:spTgt spid="6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6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63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63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6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7"/>
                                            </p:cond>
                                          </p:stCondLst>
                                        </p:cTn>
                                        <p:tgtEl>
                                          <p:spTgt spid="6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6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63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63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63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3"/>
                                            </p:cond>
                                          </p:stCondLst>
                                        </p:cTn>
                                        <p:tgtEl>
                                          <p:spTgt spid="6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6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6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6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1000"/>
                                        <p:tgtEl>
                                          <p:spTgt spid="63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9"/>
                                            </p:cond>
                                          </p:stCondLst>
                                        </p:cTn>
                                        <p:tgtEl>
                                          <p:spTgt spid="6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6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6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6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1000"/>
                                        <p:tgtEl>
                                          <p:spTgt spid="63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5"/>
                                            </p:cond>
                                          </p:stCondLst>
                                        </p:cTn>
                                        <p:tgtEl>
                                          <p:spTgt spid="6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6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6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6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1000"/>
                                        <p:tgtEl>
                                          <p:spTgt spid="6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1"/>
                                            </p:cond>
                                          </p:stCondLst>
                                        </p:cTn>
                                        <p:tgtEl>
                                          <p:spTgt spid="6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6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6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6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000"/>
                                        <p:tgtEl>
                                          <p:spTgt spid="6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7"/>
                                            </p:cond>
                                          </p:stCondLst>
                                        </p:cTn>
                                        <p:tgtEl>
                                          <p:spTgt spid="6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6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6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6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7" dur="1000"/>
                                        <p:tgtEl>
                                          <p:spTgt spid="6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3"/>
                                            </p:cond>
                                          </p:stCondLst>
                                        </p:cTn>
                                        <p:tgtEl>
                                          <p:spTgt spid="6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6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6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6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6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9"/>
                                            </p:cond>
                                          </p:stCondLst>
                                        </p:cTn>
                                        <p:tgtEl>
                                          <p:spTgt spid="6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6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6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6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6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5"/>
                                            </p:cond>
                                          </p:stCondLst>
                                        </p:cTn>
                                        <p:tgtEl>
                                          <p:spTgt spid="6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7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6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6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1000"/>
                                        <p:tgtEl>
                                          <p:spTgt spid="63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1"/>
                                            </p:cond>
                                          </p:stCondLst>
                                        </p:cTn>
                                        <p:tgtEl>
                                          <p:spTgt spid="6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7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63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63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1000"/>
                                        <p:tgtEl>
                                          <p:spTgt spid="6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7"/>
                                            </p:cond>
                                          </p:stCondLst>
                                        </p:cTn>
                                        <p:tgtEl>
                                          <p:spTgt spid="6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7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6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6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1000"/>
                                        <p:tgtEl>
                                          <p:spTgt spid="63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3"/>
                                            </p:cond>
                                          </p:stCondLst>
                                        </p:cTn>
                                        <p:tgtEl>
                                          <p:spTgt spid="6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7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63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63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1000"/>
                                        <p:tgtEl>
                                          <p:spTgt spid="63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9"/>
                                            </p:cond>
                                          </p:stCondLst>
                                        </p:cTn>
                                        <p:tgtEl>
                                          <p:spTgt spid="6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0" fill="hold"/>
                                        <p:tgtEl>
                                          <p:spTgt spid="63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0" fill="hold"/>
                                        <p:tgtEl>
                                          <p:spTgt spid="63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0"/>
                                        <p:tgtEl>
                                          <p:spTgt spid="63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/>
      <p:bldP spid="63492" grpId="0"/>
      <p:bldP spid="63493" grpId="0"/>
      <p:bldP spid="63494" grpId="0"/>
      <p:bldP spid="63495" grpId="0"/>
      <p:bldP spid="63496" grpId="0"/>
      <p:bldP spid="63497" grpId="0"/>
      <p:bldP spid="63498" grpId="0"/>
      <p:bldP spid="63499" grpId="0"/>
      <p:bldP spid="63500" grpId="0"/>
      <p:bldP spid="63501" grpId="0"/>
      <p:bldP spid="63502" grpId="0"/>
      <p:bldP spid="63503" grpId="0"/>
      <p:bldP spid="63504" grpId="0"/>
      <p:bldP spid="63505" grpId="0"/>
      <p:bldP spid="63506" grpId="0"/>
      <p:bldP spid="63507" grpId="0"/>
      <p:bldP spid="63508" grpId="0"/>
      <p:bldP spid="63509" grpId="0"/>
      <p:bldP spid="63510" grpId="0"/>
      <p:bldP spid="63511" grpId="0"/>
      <p:bldP spid="63512" grpId="0"/>
      <p:bldP spid="63513" grpId="0"/>
      <p:bldP spid="63514" grpId="0"/>
      <p:bldP spid="63515" grpId="0"/>
      <p:bldP spid="63516" grpId="0"/>
      <p:bldP spid="63517" grpId="0"/>
      <p:bldP spid="63518" grpId="0"/>
      <p:bldP spid="63519" grpId="0"/>
      <p:bldP spid="63520" grpId="0"/>
      <p:bldP spid="63521" grpId="0"/>
      <p:bldP spid="63522" grpId="0"/>
      <p:bldP spid="63523" grpId="0"/>
      <p:bldP spid="63524" grpId="0"/>
      <p:bldP spid="63525" grpId="0"/>
      <p:bldP spid="63526" grpId="0"/>
      <p:bldP spid="63527" grpId="0"/>
      <p:bldP spid="63528" grpId="0"/>
      <p:bldP spid="63529" grpId="0"/>
      <p:bldP spid="63530" grpId="0"/>
      <p:bldP spid="63531" grpId="0"/>
      <p:bldP spid="63532" grpId="0"/>
      <p:bldP spid="63533" grpId="0"/>
      <p:bldP spid="63534" grpId="0"/>
      <p:bldP spid="63535" grpId="0"/>
      <p:bldP spid="63536" grpId="0"/>
      <p:bldP spid="63537" grpId="0"/>
      <p:bldP spid="63538" grpId="0"/>
      <p:bldP spid="63539" grpId="0"/>
      <p:bldP spid="63540" grpId="0"/>
      <p:bldP spid="63541" grpId="0"/>
      <p:bldP spid="63542" grpId="0"/>
      <p:bldP spid="63543" grpId="0"/>
      <p:bldP spid="63544" grpId="0"/>
      <p:bldP spid="63545" grpId="0"/>
      <p:bldP spid="63546" grpId="0"/>
      <p:bldP spid="63547" grpId="0"/>
      <p:bldP spid="63548" grpId="0"/>
      <p:bldP spid="63549" grpId="0"/>
      <p:bldP spid="63550" grpId="0"/>
      <p:bldP spid="63551" grpId="0"/>
      <p:bldP spid="63552" grpId="0"/>
      <p:bldP spid="63553" grpId="0"/>
      <p:bldP spid="63554" grpId="0"/>
      <p:bldP spid="63555" grpId="0"/>
      <p:bldP spid="63556" grpId="0"/>
      <p:bldP spid="63557" grpId="0"/>
      <p:bldP spid="63558" grpId="0"/>
      <p:bldP spid="63559" grpId="0"/>
      <p:bldP spid="63560" grpId="0"/>
      <p:bldP spid="63561" grpId="0"/>
      <p:bldP spid="63562" grpId="0"/>
      <p:bldP spid="63563" grpId="0"/>
      <p:bldP spid="63564" grpId="0"/>
      <p:bldP spid="63565" grpId="0"/>
      <p:bldP spid="63566" grpId="0"/>
      <p:bldP spid="63567" grpId="0"/>
      <p:bldP spid="63568" grpId="0"/>
      <p:bldP spid="63569" grpId="0"/>
      <p:bldP spid="63570" grpId="0"/>
      <p:bldP spid="63571" grpId="0"/>
      <p:bldP spid="63572" grpId="0"/>
      <p:bldP spid="63573" grpId="0"/>
      <p:bldP spid="63574" grpId="0"/>
      <p:bldP spid="63575" grpId="0"/>
      <p:bldP spid="63576" grpId="0"/>
      <p:bldP spid="63577" grpId="0"/>
      <p:bldP spid="63578" grpId="0"/>
      <p:bldP spid="63579" grpId="0"/>
      <p:bldP spid="63582" grpId="0"/>
      <p:bldP spid="63583" grpId="0"/>
      <p:bldP spid="63584" grpId="0"/>
      <p:bldP spid="63585" grpId="0"/>
      <p:bldP spid="63586" grpId="0"/>
      <p:bldP spid="63587" grpId="0"/>
      <p:bldP spid="63588" grpId="0"/>
      <p:bldP spid="63589" grpId="0"/>
      <p:bldP spid="63590" grpId="0"/>
      <p:bldP spid="63591" grpId="0"/>
      <p:bldP spid="63592" grpId="0"/>
      <p:bldP spid="63593" grpId="0"/>
      <p:bldP spid="63594" grpId="0"/>
      <p:bldP spid="63595" grpId="0"/>
      <p:bldP spid="63596" grpId="0"/>
      <p:bldP spid="63597" grpId="0"/>
      <p:bldP spid="63598" grpId="0"/>
      <p:bldP spid="63599" grpId="0"/>
      <p:bldP spid="63600" grpId="0"/>
      <p:bldP spid="63601" grpId="0"/>
      <p:bldP spid="63602" grpId="0"/>
      <p:bldP spid="63603" grpId="0"/>
      <p:bldP spid="63604" grpId="0"/>
      <p:bldP spid="63605" grpId="0"/>
      <p:bldP spid="63606" grpId="0"/>
      <p:bldP spid="63607" grpId="0"/>
      <p:bldP spid="63608" grpId="0"/>
      <p:bldP spid="63609" grpId="0"/>
      <p:bldP spid="63610" grpId="0"/>
      <p:bldP spid="63611" grpId="0"/>
      <p:bldP spid="63612" grpId="0"/>
      <p:bldP spid="636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1:00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59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58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57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56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55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54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53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52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51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50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49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48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47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46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45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44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43</a:t>
            </a: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42</a:t>
            </a: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41</a:t>
            </a: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39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38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37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35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36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34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33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32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40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31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1:30</a:t>
            </a:r>
          </a:p>
        </p:txBody>
      </p:sp>
      <p:sp>
        <p:nvSpPr>
          <p:cNvPr id="64545" name="Text Box 3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1:29</a:t>
            </a:r>
          </a:p>
        </p:txBody>
      </p:sp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1:28</a:t>
            </a:r>
          </a:p>
        </p:txBody>
      </p:sp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1:27</a:t>
            </a:r>
          </a:p>
        </p:txBody>
      </p:sp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1:26</a:t>
            </a:r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1:25</a:t>
            </a:r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1:24</a:t>
            </a:r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1:23</a:t>
            </a:r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1:22</a:t>
            </a:r>
          </a:p>
        </p:txBody>
      </p:sp>
      <p:sp>
        <p:nvSpPr>
          <p:cNvPr id="64553" name="Text Box 4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1:21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1:20</a:t>
            </a:r>
          </a:p>
        </p:txBody>
      </p:sp>
      <p:sp>
        <p:nvSpPr>
          <p:cNvPr id="64555" name="Text Box 4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1:19</a:t>
            </a:r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1:18</a:t>
            </a:r>
          </a:p>
        </p:txBody>
      </p: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1:17</a:t>
            </a:r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1:16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1:15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1:14</a:t>
            </a:r>
          </a:p>
        </p:txBody>
      </p:sp>
      <p:sp>
        <p:nvSpPr>
          <p:cNvPr id="64561" name="Text Box 4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1:13</a:t>
            </a:r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1:11</a:t>
            </a:r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1:10</a:t>
            </a:r>
          </a:p>
        </p:txBody>
      </p:sp>
      <p:sp>
        <p:nvSpPr>
          <p:cNvPr id="64564" name="Text Box 5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1:09</a:t>
            </a:r>
          </a:p>
        </p:txBody>
      </p:sp>
      <p:sp>
        <p:nvSpPr>
          <p:cNvPr id="64565" name="Text Box 5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1:12</a:t>
            </a:r>
          </a:p>
        </p:txBody>
      </p:sp>
      <p:sp>
        <p:nvSpPr>
          <p:cNvPr id="64566" name="Text Box 5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1:08</a:t>
            </a:r>
          </a:p>
        </p:txBody>
      </p:sp>
      <p:sp>
        <p:nvSpPr>
          <p:cNvPr id="64567" name="Text Box 5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1:07</a:t>
            </a:r>
          </a:p>
        </p:txBody>
      </p:sp>
      <p:sp>
        <p:nvSpPr>
          <p:cNvPr id="64568" name="Text Box 5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1:06</a:t>
            </a:r>
          </a:p>
        </p:txBody>
      </p:sp>
      <p:sp>
        <p:nvSpPr>
          <p:cNvPr id="64569" name="Text Box 5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1:05</a:t>
            </a:r>
          </a:p>
        </p:txBody>
      </p:sp>
      <p:sp>
        <p:nvSpPr>
          <p:cNvPr id="64570" name="Text Box 5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1:04</a:t>
            </a:r>
          </a:p>
        </p:txBody>
      </p:sp>
      <p:sp>
        <p:nvSpPr>
          <p:cNvPr id="64571" name="Text Box 5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1:03</a:t>
            </a:r>
          </a:p>
        </p:txBody>
      </p:sp>
      <p:sp>
        <p:nvSpPr>
          <p:cNvPr id="64572" name="Text Box 6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1:02</a:t>
            </a:r>
          </a:p>
        </p:txBody>
      </p:sp>
      <p:sp>
        <p:nvSpPr>
          <p:cNvPr id="64573" name="Text Box 6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1:01</a:t>
            </a:r>
          </a:p>
        </p:txBody>
      </p:sp>
      <p:sp>
        <p:nvSpPr>
          <p:cNvPr id="64574" name="Text Box 6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2:00</a:t>
            </a:r>
          </a:p>
        </p:txBody>
      </p:sp>
      <p:sp>
        <p:nvSpPr>
          <p:cNvPr id="64575" name="Text Box 6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1:59</a:t>
            </a:r>
          </a:p>
        </p:txBody>
      </p:sp>
      <p:sp>
        <p:nvSpPr>
          <p:cNvPr id="64576" name="Text Box 6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1:58</a:t>
            </a:r>
          </a:p>
        </p:txBody>
      </p:sp>
      <p:sp>
        <p:nvSpPr>
          <p:cNvPr id="64577" name="Text Box 6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1:57</a:t>
            </a:r>
          </a:p>
        </p:txBody>
      </p:sp>
      <p:sp>
        <p:nvSpPr>
          <p:cNvPr id="64578" name="Text Box 6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1:56</a:t>
            </a:r>
          </a:p>
        </p:txBody>
      </p:sp>
      <p:sp>
        <p:nvSpPr>
          <p:cNvPr id="64579" name="Text Box 6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1:55</a:t>
            </a:r>
          </a:p>
        </p:txBody>
      </p:sp>
      <p:sp>
        <p:nvSpPr>
          <p:cNvPr id="64580" name="Text Box 6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1:54</a:t>
            </a:r>
          </a:p>
        </p:txBody>
      </p:sp>
      <p:sp>
        <p:nvSpPr>
          <p:cNvPr id="64581" name="Text Box 6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1:53</a:t>
            </a:r>
          </a:p>
        </p:txBody>
      </p:sp>
      <p:sp>
        <p:nvSpPr>
          <p:cNvPr id="64582" name="Text Box 7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1:52</a:t>
            </a:r>
          </a:p>
        </p:txBody>
      </p:sp>
      <p:sp>
        <p:nvSpPr>
          <p:cNvPr id="64583" name="Text Box 7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1:51</a:t>
            </a:r>
          </a:p>
        </p:txBody>
      </p:sp>
      <p:sp>
        <p:nvSpPr>
          <p:cNvPr id="64584" name="Text Box 7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1:50</a:t>
            </a:r>
          </a:p>
        </p:txBody>
      </p:sp>
      <p:sp>
        <p:nvSpPr>
          <p:cNvPr id="64585" name="Text Box 7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1:49</a:t>
            </a:r>
          </a:p>
        </p:txBody>
      </p:sp>
      <p:sp>
        <p:nvSpPr>
          <p:cNvPr id="64586" name="Text Box 7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1:48</a:t>
            </a:r>
          </a:p>
        </p:txBody>
      </p:sp>
      <p:sp>
        <p:nvSpPr>
          <p:cNvPr id="64587" name="Text Box 7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1:47</a:t>
            </a:r>
          </a:p>
        </p:txBody>
      </p:sp>
      <p:sp>
        <p:nvSpPr>
          <p:cNvPr id="64588" name="Text Box 7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1:46</a:t>
            </a:r>
          </a:p>
        </p:txBody>
      </p:sp>
      <p:sp>
        <p:nvSpPr>
          <p:cNvPr id="64589" name="Text Box 7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1:45</a:t>
            </a:r>
          </a:p>
        </p:txBody>
      </p:sp>
      <p:sp>
        <p:nvSpPr>
          <p:cNvPr id="64590" name="Text Box 7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1:43</a:t>
            </a:r>
          </a:p>
        </p:txBody>
      </p:sp>
      <p:sp>
        <p:nvSpPr>
          <p:cNvPr id="64591" name="Text Box 7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1:41</a:t>
            </a:r>
          </a:p>
        </p:txBody>
      </p:sp>
      <p:sp>
        <p:nvSpPr>
          <p:cNvPr id="64592" name="Text Box 8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1:44</a:t>
            </a:r>
          </a:p>
        </p:txBody>
      </p:sp>
      <p:sp>
        <p:nvSpPr>
          <p:cNvPr id="64593" name="Text Box 8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1:40</a:t>
            </a:r>
          </a:p>
        </p:txBody>
      </p:sp>
      <p:sp>
        <p:nvSpPr>
          <p:cNvPr id="64594" name="Text Box 8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1:39</a:t>
            </a:r>
          </a:p>
        </p:txBody>
      </p:sp>
      <p:sp>
        <p:nvSpPr>
          <p:cNvPr id="64595" name="Text Box 8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1:38</a:t>
            </a:r>
          </a:p>
        </p:txBody>
      </p:sp>
      <p:sp>
        <p:nvSpPr>
          <p:cNvPr id="64596" name="Text Box 8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1:37</a:t>
            </a:r>
          </a:p>
        </p:txBody>
      </p:sp>
      <p:sp>
        <p:nvSpPr>
          <p:cNvPr id="64597" name="Text Box 8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1:36</a:t>
            </a:r>
          </a:p>
        </p:txBody>
      </p:sp>
      <p:sp>
        <p:nvSpPr>
          <p:cNvPr id="64598" name="Text Box 8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1:35</a:t>
            </a:r>
          </a:p>
        </p:txBody>
      </p:sp>
      <p:sp>
        <p:nvSpPr>
          <p:cNvPr id="64599" name="Text Box 8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1:34</a:t>
            </a:r>
          </a:p>
        </p:txBody>
      </p:sp>
      <p:sp>
        <p:nvSpPr>
          <p:cNvPr id="64600" name="Text Box 8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1:42</a:t>
            </a:r>
          </a:p>
        </p:txBody>
      </p:sp>
      <p:sp>
        <p:nvSpPr>
          <p:cNvPr id="64601" name="Text Box 8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1:33</a:t>
            </a:r>
          </a:p>
        </p:txBody>
      </p:sp>
      <p:sp>
        <p:nvSpPr>
          <p:cNvPr id="64602" name="Text Box 9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1:32</a:t>
            </a:r>
          </a:p>
        </p:txBody>
      </p:sp>
      <p:sp>
        <p:nvSpPr>
          <p:cNvPr id="64603" name="Text Box 9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1:31</a:t>
            </a:r>
          </a:p>
        </p:txBody>
      </p:sp>
      <p:sp>
        <p:nvSpPr>
          <p:cNvPr id="27740" name="Text Box 92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2: Speed</a:t>
            </a:r>
          </a:p>
        </p:txBody>
      </p:sp>
      <p:sp>
        <p:nvSpPr>
          <p:cNvPr id="28765" name="Text Box 93"/>
          <p:cNvSpPr txBox="1">
            <a:spLocks noChangeArrowheads="1"/>
          </p:cNvSpPr>
          <p:nvPr/>
        </p:nvSpPr>
        <p:spPr bwMode="auto">
          <a:xfrm>
            <a:off x="1331913" y="2276475"/>
            <a:ext cx="642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800" b="1">
                <a:latin typeface="Bradley Hand ITC" pitchFamily="66" charset="0"/>
              </a:rPr>
              <a:t>Team 8: </a:t>
            </a:r>
          </a:p>
          <a:p>
            <a:pPr algn="ctr"/>
            <a:r>
              <a:rPr lang="en-AU" sz="4800" b="1">
                <a:latin typeface="Bradley Hand ITC" pitchFamily="66" charset="0"/>
              </a:rPr>
              <a:t>***</a:t>
            </a:r>
            <a:r>
              <a:rPr lang="en-AU" sz="4000" b="1">
                <a:latin typeface="Bradley Hand ITC" pitchFamily="66" charset="0"/>
              </a:rPr>
              <a:t> </a:t>
            </a:r>
          </a:p>
        </p:txBody>
      </p:sp>
      <p:sp>
        <p:nvSpPr>
          <p:cNvPr id="64606" name="Rectangle 94"/>
          <p:cNvSpPr>
            <a:spLocks noChangeArrowheads="1"/>
          </p:cNvSpPr>
          <p:nvPr/>
        </p:nvSpPr>
        <p:spPr bwMode="auto">
          <a:xfrm>
            <a:off x="971550" y="47244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Click to start the timer. </a:t>
            </a:r>
          </a:p>
          <a:p>
            <a:r>
              <a:rPr lang="en-AU" sz="3200">
                <a:solidFill>
                  <a:srgbClr val="990000"/>
                </a:solidFill>
              </a:rPr>
              <a:t>You have 2 minutes…</a:t>
            </a:r>
          </a:p>
        </p:txBody>
      </p:sp>
      <p:sp>
        <p:nvSpPr>
          <p:cNvPr id="64607" name="Text Box 9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64608" name="Text Box 9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64609" name="Text Box 9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64610" name="Text Box 9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64611" name="Text Box 9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64612" name="Text Box 10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64613" name="Text Box 10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64614" name="Text Box 10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64615" name="Text Box 10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64616" name="Text Box 10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64617" name="Text Box 10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64618" name="Text Box 10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64619" name="Text Box 10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64620" name="Text Box 10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64621" name="Text Box 10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64622" name="Text Box 1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64623" name="Text Box 1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64624" name="Text Box 1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64625" name="Text Box 1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64626" name="Text Box 1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64627" name="Text Box 1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64628" name="Text Box 1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64629" name="Text Box 1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64630" name="Text Box 1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64631" name="Text Box 1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64632" name="Text Box 1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64633" name="Text Box 1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64634" name="Text Box 1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64635" name="Text Box 1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64636" name="Text Box 1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64637" name="Text Box 125"/>
          <p:cNvSpPr txBox="1">
            <a:spLocks noChangeArrowheads="1"/>
          </p:cNvSpPr>
          <p:nvPr/>
        </p:nvSpPr>
        <p:spPr bwMode="auto">
          <a:xfrm>
            <a:off x="1258888" y="4005263"/>
            <a:ext cx="680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  <a:endParaRPr lang="en-US" sz="4400" b="1">
              <a:latin typeface="Bradley Hand ITC" pitchFamily="66" charset="0"/>
            </a:endParaRPr>
          </a:p>
        </p:txBody>
      </p:sp>
      <p:pic>
        <p:nvPicPr>
          <p:cNvPr id="28798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4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6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4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4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4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6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4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6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4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4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6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4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6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4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6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4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6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4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6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4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4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6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4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6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4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6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4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3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3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4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4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4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4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64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4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4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4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2000"/>
                            </p:stCondLst>
                            <p:childTnLst>
                              <p:par>
                                <p:cTn id="3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7"/>
                                            </p:cond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3000"/>
                            </p:stCondLst>
                            <p:childTnLst>
                              <p:par>
                                <p:cTn id="3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3"/>
                                            </p:cond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4000"/>
                            </p:stCondLst>
                            <p:childTnLst>
                              <p:par>
                                <p:cTn id="3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9"/>
                                            </p:cond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5000"/>
                            </p:stCondLst>
                            <p:childTnLst>
                              <p:par>
                                <p:cTn id="3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6000"/>
                            </p:stCondLst>
                            <p:childTnLst>
                              <p:par>
                                <p:cTn id="4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1"/>
                                            </p:cond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7000"/>
                            </p:stCondLst>
                            <p:childTnLst>
                              <p:par>
                                <p:cTn id="4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7"/>
                                            </p:cond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8000"/>
                            </p:stCondLst>
                            <p:childTnLst>
                              <p:par>
                                <p:cTn id="4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3"/>
                                            </p:cond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9000"/>
                            </p:stCondLst>
                            <p:childTnLst>
                              <p:par>
                                <p:cTn id="4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9"/>
                                            </p:cond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4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5"/>
                                            </p:cond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4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1"/>
                                            </p:cond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4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7"/>
                                            </p:cond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4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3"/>
                                            </p:cond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4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9"/>
                                            </p:cond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75000"/>
                            </p:stCondLst>
                            <p:childTnLst>
                              <p:par>
                                <p:cTn id="4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5"/>
                                            </p:cond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4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1"/>
                                            </p:cond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77000"/>
                            </p:stCondLst>
                            <p:childTnLst>
                              <p:par>
                                <p:cTn id="4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7"/>
                                            </p:cond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78000"/>
                            </p:stCondLst>
                            <p:childTnLst>
                              <p:par>
                                <p:cTn id="4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3"/>
                                            </p:cond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79000"/>
                            </p:stCondLst>
                            <p:childTnLst>
                              <p:par>
                                <p:cTn id="4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9"/>
                                            </p:cond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4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81000"/>
                            </p:stCondLst>
                            <p:childTnLst>
                              <p:par>
                                <p:cTn id="4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82000"/>
                            </p:stCondLst>
                            <p:childTnLst>
                              <p:par>
                                <p:cTn id="4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83000"/>
                            </p:stCondLst>
                            <p:childTnLst>
                              <p:par>
                                <p:cTn id="5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84000"/>
                            </p:stCondLst>
                            <p:childTnLst>
                              <p:par>
                                <p:cTn id="5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5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86000"/>
                            </p:stCondLst>
                            <p:childTnLst>
                              <p:par>
                                <p:cTn id="5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87000"/>
                            </p:stCondLst>
                            <p:childTnLst>
                              <p:par>
                                <p:cTn id="5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88000"/>
                            </p:stCondLst>
                            <p:childTnLst>
                              <p:par>
                                <p:cTn id="5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89000"/>
                            </p:stCondLst>
                            <p:childTnLst>
                              <p:par>
                                <p:cTn id="5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90000"/>
                            </p:stCondLst>
                            <p:childTnLst>
                              <p:par>
                                <p:cTn id="5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64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6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91000"/>
                            </p:stCondLst>
                            <p:childTnLst>
                              <p:par>
                                <p:cTn id="5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6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6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1000"/>
                                        <p:tgtEl>
                                          <p:spTgt spid="64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6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92000"/>
                            </p:stCondLst>
                            <p:childTnLst>
                              <p:par>
                                <p:cTn id="5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6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6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64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7"/>
                                            </p:cond>
                                          </p:stCondLst>
                                        </p:cTn>
                                        <p:tgtEl>
                                          <p:spTgt spid="6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93000"/>
                            </p:stCondLst>
                            <p:childTnLst>
                              <p:par>
                                <p:cTn id="5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6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6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64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94000"/>
                            </p:stCondLst>
                            <p:childTnLst>
                              <p:par>
                                <p:cTn id="5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6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6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64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5000"/>
                            </p:stCondLst>
                            <p:childTnLst>
                              <p:par>
                                <p:cTn id="5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6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6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1000"/>
                                        <p:tgtEl>
                                          <p:spTgt spid="64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96000"/>
                            </p:stCondLst>
                            <p:childTnLst>
                              <p:par>
                                <p:cTn id="5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6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6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64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97000"/>
                            </p:stCondLst>
                            <p:childTnLst>
                              <p:par>
                                <p:cTn id="5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6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6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64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98000"/>
                            </p:stCondLst>
                            <p:childTnLst>
                              <p:par>
                                <p:cTn id="5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6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6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64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3"/>
                                            </p:cond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99000"/>
                            </p:stCondLst>
                            <p:childTnLst>
                              <p:par>
                                <p:cTn id="5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6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6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64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9"/>
                                            </p:cond>
                                          </p:stCondLst>
                                        </p:cTn>
                                        <p:tgtEl>
                                          <p:spTgt spid="6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6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64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5"/>
                                            </p:cond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6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6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6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64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1"/>
                                            </p:cond>
                                          </p:stCondLst>
                                        </p:cTn>
                                        <p:tgtEl>
                                          <p:spTgt spid="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6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64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64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000"/>
                                        <p:tgtEl>
                                          <p:spTgt spid="64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64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64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64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3"/>
                                            </p:cond>
                                          </p:stCondLst>
                                        </p:cTn>
                                        <p:tgtEl>
                                          <p:spTgt spid="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6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64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64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1000"/>
                                        <p:tgtEl>
                                          <p:spTgt spid="64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9"/>
                                            </p:cond>
                                          </p:stCondLst>
                                        </p:cTn>
                                        <p:tgtEl>
                                          <p:spTgt spid="6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6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64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64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64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5"/>
                                            </p:cond>
                                          </p:stCondLst>
                                        </p:cTn>
                                        <p:tgtEl>
                                          <p:spTgt spid="6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6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64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64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64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1"/>
                                            </p:cond>
                                          </p:stCondLst>
                                        </p:cTn>
                                        <p:tgtEl>
                                          <p:spTgt spid="6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6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64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64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64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7"/>
                                            </p:cond>
                                          </p:stCondLst>
                                        </p:cTn>
                                        <p:tgtEl>
                                          <p:spTgt spid="6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6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64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64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64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3"/>
                                            </p:cond>
                                          </p:stCondLst>
                                        </p:cTn>
                                        <p:tgtEl>
                                          <p:spTgt spid="6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6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6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6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1000"/>
                                        <p:tgtEl>
                                          <p:spTgt spid="64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9"/>
                                            </p:cond>
                                          </p:stCondLst>
                                        </p:cTn>
                                        <p:tgtEl>
                                          <p:spTgt spid="6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6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6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6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1000"/>
                                        <p:tgtEl>
                                          <p:spTgt spid="64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5"/>
                                            </p:cond>
                                          </p:stCondLst>
                                        </p:cTn>
                                        <p:tgtEl>
                                          <p:spTgt spid="6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6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6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6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1000"/>
                                        <p:tgtEl>
                                          <p:spTgt spid="64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1"/>
                                            </p:cond>
                                          </p:stCondLst>
                                        </p:cTn>
                                        <p:tgtEl>
                                          <p:spTgt spid="6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6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6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6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000"/>
                                        <p:tgtEl>
                                          <p:spTgt spid="64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7"/>
                                            </p:cond>
                                          </p:stCondLst>
                                        </p:cTn>
                                        <p:tgtEl>
                                          <p:spTgt spid="6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6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6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6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7" dur="1000"/>
                                        <p:tgtEl>
                                          <p:spTgt spid="64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3"/>
                                            </p:cond>
                                          </p:stCondLst>
                                        </p:cTn>
                                        <p:tgtEl>
                                          <p:spTgt spid="6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6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6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6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64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9"/>
                                            </p:cond>
                                          </p:stCondLst>
                                        </p:cTn>
                                        <p:tgtEl>
                                          <p:spTgt spid="6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6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6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6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64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5"/>
                                            </p:cond>
                                          </p:stCondLst>
                                        </p:cTn>
                                        <p:tgtEl>
                                          <p:spTgt spid="6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7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6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6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1000"/>
                                        <p:tgtEl>
                                          <p:spTgt spid="64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1"/>
                                            </p:cond>
                                          </p:stCondLst>
                                        </p:cTn>
                                        <p:tgtEl>
                                          <p:spTgt spid="6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7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6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6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1000"/>
                                        <p:tgtEl>
                                          <p:spTgt spid="64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7"/>
                                            </p:cond>
                                          </p:stCondLst>
                                        </p:cTn>
                                        <p:tgtEl>
                                          <p:spTgt spid="6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7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6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6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1000"/>
                                        <p:tgtEl>
                                          <p:spTgt spid="64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3"/>
                                            </p:cond>
                                          </p:stCondLst>
                                        </p:cTn>
                                        <p:tgtEl>
                                          <p:spTgt spid="6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7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6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6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1000"/>
                                        <p:tgtEl>
                                          <p:spTgt spid="64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9"/>
                                            </p:cond>
                                          </p:stCondLst>
                                        </p:cTn>
                                        <p:tgtEl>
                                          <p:spTgt spid="6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0" fill="hold"/>
                                        <p:tgtEl>
                                          <p:spTgt spid="64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0" fill="hold"/>
                                        <p:tgtEl>
                                          <p:spTgt spid="64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0"/>
                                        <p:tgtEl>
                                          <p:spTgt spid="64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/>
      <p:bldP spid="64516" grpId="0"/>
      <p:bldP spid="64517" grpId="0"/>
      <p:bldP spid="64518" grpId="0"/>
      <p:bldP spid="64519" grpId="0"/>
      <p:bldP spid="64520" grpId="0"/>
      <p:bldP spid="64521" grpId="0"/>
      <p:bldP spid="64522" grpId="0"/>
      <p:bldP spid="64523" grpId="0"/>
      <p:bldP spid="64524" grpId="0"/>
      <p:bldP spid="64525" grpId="0"/>
      <p:bldP spid="64526" grpId="0"/>
      <p:bldP spid="64527" grpId="0"/>
      <p:bldP spid="64528" grpId="0"/>
      <p:bldP spid="64529" grpId="0"/>
      <p:bldP spid="64530" grpId="0"/>
      <p:bldP spid="64531" grpId="0"/>
      <p:bldP spid="64532" grpId="0"/>
      <p:bldP spid="64533" grpId="0"/>
      <p:bldP spid="64534" grpId="0"/>
      <p:bldP spid="64535" grpId="0"/>
      <p:bldP spid="64536" grpId="0"/>
      <p:bldP spid="64537" grpId="0"/>
      <p:bldP spid="64538" grpId="0"/>
      <p:bldP spid="64539" grpId="0"/>
      <p:bldP spid="64540" grpId="0"/>
      <p:bldP spid="64541" grpId="0"/>
      <p:bldP spid="64542" grpId="0"/>
      <p:bldP spid="64543" grpId="0"/>
      <p:bldP spid="64544" grpId="0"/>
      <p:bldP spid="64545" grpId="0"/>
      <p:bldP spid="64546" grpId="0"/>
      <p:bldP spid="64547" grpId="0"/>
      <p:bldP spid="64548" grpId="0"/>
      <p:bldP spid="64549" grpId="0"/>
      <p:bldP spid="64550" grpId="0"/>
      <p:bldP spid="64551" grpId="0"/>
      <p:bldP spid="64552" grpId="0"/>
      <p:bldP spid="64553" grpId="0"/>
      <p:bldP spid="64554" grpId="0"/>
      <p:bldP spid="64555" grpId="0"/>
      <p:bldP spid="64556" grpId="0"/>
      <p:bldP spid="64557" grpId="0"/>
      <p:bldP spid="64558" grpId="0"/>
      <p:bldP spid="64559" grpId="0"/>
      <p:bldP spid="64560" grpId="0"/>
      <p:bldP spid="64561" grpId="0"/>
      <p:bldP spid="64562" grpId="0"/>
      <p:bldP spid="64563" grpId="0"/>
      <p:bldP spid="64564" grpId="0"/>
      <p:bldP spid="64565" grpId="0"/>
      <p:bldP spid="64566" grpId="0"/>
      <p:bldP spid="64567" grpId="0"/>
      <p:bldP spid="64568" grpId="0"/>
      <p:bldP spid="64569" grpId="0"/>
      <p:bldP spid="64570" grpId="0"/>
      <p:bldP spid="64571" grpId="0"/>
      <p:bldP spid="64572" grpId="0"/>
      <p:bldP spid="64573" grpId="0"/>
      <p:bldP spid="64574" grpId="0"/>
      <p:bldP spid="64575" grpId="0"/>
      <p:bldP spid="64576" grpId="0"/>
      <p:bldP spid="64577" grpId="0"/>
      <p:bldP spid="64578" grpId="0"/>
      <p:bldP spid="64579" grpId="0"/>
      <p:bldP spid="64580" grpId="0"/>
      <p:bldP spid="64581" grpId="0"/>
      <p:bldP spid="64582" grpId="0"/>
      <p:bldP spid="64583" grpId="0"/>
      <p:bldP spid="64584" grpId="0"/>
      <p:bldP spid="64585" grpId="0"/>
      <p:bldP spid="64586" grpId="0"/>
      <p:bldP spid="64587" grpId="0"/>
      <p:bldP spid="64588" grpId="0"/>
      <p:bldP spid="64589" grpId="0"/>
      <p:bldP spid="64590" grpId="0"/>
      <p:bldP spid="64591" grpId="0"/>
      <p:bldP spid="64592" grpId="0"/>
      <p:bldP spid="64593" grpId="0"/>
      <p:bldP spid="64594" grpId="0"/>
      <p:bldP spid="64595" grpId="0"/>
      <p:bldP spid="64596" grpId="0"/>
      <p:bldP spid="64597" grpId="0"/>
      <p:bldP spid="64598" grpId="0"/>
      <p:bldP spid="64599" grpId="0"/>
      <p:bldP spid="64600" grpId="0"/>
      <p:bldP spid="64601" grpId="0"/>
      <p:bldP spid="64602" grpId="0"/>
      <p:bldP spid="64603" grpId="0"/>
      <p:bldP spid="64606" grpId="0"/>
      <p:bldP spid="64607" grpId="0"/>
      <p:bldP spid="64608" grpId="0"/>
      <p:bldP spid="64609" grpId="0"/>
      <p:bldP spid="64610" grpId="0"/>
      <p:bldP spid="64611" grpId="0"/>
      <p:bldP spid="64612" grpId="0"/>
      <p:bldP spid="64613" grpId="0"/>
      <p:bldP spid="64614" grpId="0"/>
      <p:bldP spid="64615" grpId="0"/>
      <p:bldP spid="64616" grpId="0"/>
      <p:bldP spid="64617" grpId="0"/>
      <p:bldP spid="64618" grpId="0"/>
      <p:bldP spid="64619" grpId="0"/>
      <p:bldP spid="64620" grpId="0"/>
      <p:bldP spid="64621" grpId="0"/>
      <p:bldP spid="64622" grpId="0"/>
      <p:bldP spid="64623" grpId="0"/>
      <p:bldP spid="64624" grpId="0"/>
      <p:bldP spid="64625" grpId="0"/>
      <p:bldP spid="64626" grpId="0"/>
      <p:bldP spid="64627" grpId="0"/>
      <p:bldP spid="64628" grpId="0"/>
      <p:bldP spid="64629" grpId="0"/>
      <p:bldP spid="64630" grpId="0"/>
      <p:bldP spid="64631" grpId="0"/>
      <p:bldP spid="64632" grpId="0"/>
      <p:bldP spid="64633" grpId="0"/>
      <p:bldP spid="64634" grpId="0"/>
      <p:bldP spid="64635" grpId="0"/>
      <p:bldP spid="64636" grpId="0"/>
      <p:bldP spid="646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1:00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59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58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57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56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55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54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53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52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51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50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49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48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47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46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45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44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43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42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41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39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38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37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35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36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34</a:t>
            </a: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33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32</a:t>
            </a: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40</a:t>
            </a: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31</a:t>
            </a: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1:30</a:t>
            </a: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1:29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1:28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1:27</a:t>
            </a: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1:26</a:t>
            </a: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1:25</a:t>
            </a: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1:24</a:t>
            </a:r>
          </a:p>
        </p:txBody>
      </p:sp>
      <p:sp>
        <p:nvSpPr>
          <p:cNvPr id="65575" name="Text Box 3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1:23</a:t>
            </a:r>
          </a:p>
        </p:txBody>
      </p:sp>
      <p:sp>
        <p:nvSpPr>
          <p:cNvPr id="65576" name="Text Box 4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1:22</a:t>
            </a:r>
          </a:p>
        </p:txBody>
      </p:sp>
      <p:sp>
        <p:nvSpPr>
          <p:cNvPr id="65577" name="Text Box 4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1:21</a:t>
            </a:r>
          </a:p>
        </p:txBody>
      </p:sp>
      <p:sp>
        <p:nvSpPr>
          <p:cNvPr id="65578" name="Text Box 4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1:20</a:t>
            </a:r>
          </a:p>
        </p:txBody>
      </p:sp>
      <p:sp>
        <p:nvSpPr>
          <p:cNvPr id="65579" name="Text Box 4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1:19</a:t>
            </a:r>
          </a:p>
        </p:txBody>
      </p:sp>
      <p:sp>
        <p:nvSpPr>
          <p:cNvPr id="65580" name="Text Box 4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1:18</a:t>
            </a: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1:17</a:t>
            </a:r>
          </a:p>
        </p:txBody>
      </p:sp>
      <p:sp>
        <p:nvSpPr>
          <p:cNvPr id="65582" name="Text Box 4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1:16</a:t>
            </a:r>
          </a:p>
        </p:txBody>
      </p:sp>
      <p:sp>
        <p:nvSpPr>
          <p:cNvPr id="65583" name="Text Box 4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1:15</a:t>
            </a:r>
          </a:p>
        </p:txBody>
      </p:sp>
      <p:sp>
        <p:nvSpPr>
          <p:cNvPr id="65584" name="Text Box 4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1:14</a:t>
            </a:r>
          </a:p>
        </p:txBody>
      </p:sp>
      <p:sp>
        <p:nvSpPr>
          <p:cNvPr id="65585" name="Text Box 4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1:13</a:t>
            </a:r>
          </a:p>
        </p:txBody>
      </p:sp>
      <p:sp>
        <p:nvSpPr>
          <p:cNvPr id="65586" name="Text Box 5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1:11</a:t>
            </a:r>
          </a:p>
        </p:txBody>
      </p:sp>
      <p:sp>
        <p:nvSpPr>
          <p:cNvPr id="65587" name="Text Box 5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1:10</a:t>
            </a:r>
          </a:p>
        </p:txBody>
      </p:sp>
      <p:sp>
        <p:nvSpPr>
          <p:cNvPr id="65588" name="Text Box 5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1:09</a:t>
            </a:r>
          </a:p>
        </p:txBody>
      </p:sp>
      <p:sp>
        <p:nvSpPr>
          <p:cNvPr id="65589" name="Text Box 5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1:12</a:t>
            </a:r>
          </a:p>
        </p:txBody>
      </p:sp>
      <p:sp>
        <p:nvSpPr>
          <p:cNvPr id="65590" name="Text Box 5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1:08</a:t>
            </a:r>
          </a:p>
        </p:txBody>
      </p:sp>
      <p:sp>
        <p:nvSpPr>
          <p:cNvPr id="65591" name="Text Box 5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1:07</a:t>
            </a:r>
          </a:p>
        </p:txBody>
      </p:sp>
      <p:sp>
        <p:nvSpPr>
          <p:cNvPr id="65592" name="Text Box 5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1:06</a:t>
            </a:r>
          </a:p>
        </p:txBody>
      </p:sp>
      <p:sp>
        <p:nvSpPr>
          <p:cNvPr id="65593" name="Text Box 5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1:05</a:t>
            </a:r>
          </a:p>
        </p:txBody>
      </p:sp>
      <p:sp>
        <p:nvSpPr>
          <p:cNvPr id="65594" name="Text Box 5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1:04</a:t>
            </a:r>
          </a:p>
        </p:txBody>
      </p:sp>
      <p:sp>
        <p:nvSpPr>
          <p:cNvPr id="65595" name="Text Box 5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1:03</a:t>
            </a:r>
          </a:p>
        </p:txBody>
      </p: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1:02</a:t>
            </a:r>
          </a:p>
        </p:txBody>
      </p:sp>
      <p:sp>
        <p:nvSpPr>
          <p:cNvPr id="65597" name="Text Box 6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1:01</a:t>
            </a:r>
          </a:p>
        </p:txBody>
      </p:sp>
      <p:sp>
        <p:nvSpPr>
          <p:cNvPr id="65598" name="Text Box 6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2:00</a:t>
            </a:r>
          </a:p>
        </p:txBody>
      </p:sp>
      <p:sp>
        <p:nvSpPr>
          <p:cNvPr id="65599" name="Text Box 6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1:59</a:t>
            </a:r>
          </a:p>
        </p:txBody>
      </p:sp>
      <p:sp>
        <p:nvSpPr>
          <p:cNvPr id="65600" name="Text Box 6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1:58</a:t>
            </a:r>
          </a:p>
        </p:txBody>
      </p:sp>
      <p:sp>
        <p:nvSpPr>
          <p:cNvPr id="65601" name="Text Box 6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1:57</a:t>
            </a:r>
          </a:p>
        </p:txBody>
      </p:sp>
      <p:sp>
        <p:nvSpPr>
          <p:cNvPr id="65602" name="Text Box 6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1:56</a:t>
            </a:r>
          </a:p>
        </p:txBody>
      </p: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1:55</a:t>
            </a:r>
          </a:p>
        </p:txBody>
      </p:sp>
      <p:sp>
        <p:nvSpPr>
          <p:cNvPr id="65604" name="Text Box 6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1:54</a:t>
            </a:r>
          </a:p>
        </p:txBody>
      </p:sp>
      <p:sp>
        <p:nvSpPr>
          <p:cNvPr id="65605" name="Text Box 6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1:53</a:t>
            </a:r>
          </a:p>
        </p:txBody>
      </p:sp>
      <p:sp>
        <p:nvSpPr>
          <p:cNvPr id="65606" name="Text Box 7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1:52</a:t>
            </a:r>
          </a:p>
        </p:txBody>
      </p:sp>
      <p:sp>
        <p:nvSpPr>
          <p:cNvPr id="65607" name="Text Box 7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1:51</a:t>
            </a:r>
          </a:p>
        </p:txBody>
      </p:sp>
      <p:sp>
        <p:nvSpPr>
          <p:cNvPr id="65608" name="Text Box 7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1:50</a:t>
            </a:r>
          </a:p>
        </p:txBody>
      </p:sp>
      <p:sp>
        <p:nvSpPr>
          <p:cNvPr id="65609" name="Text Box 7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1:49</a:t>
            </a:r>
          </a:p>
        </p:txBody>
      </p:sp>
      <p:sp>
        <p:nvSpPr>
          <p:cNvPr id="65610" name="Text Box 7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1:48</a:t>
            </a:r>
          </a:p>
        </p:txBody>
      </p:sp>
      <p:sp>
        <p:nvSpPr>
          <p:cNvPr id="65611" name="Text Box 7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1:47</a:t>
            </a:r>
          </a:p>
        </p:txBody>
      </p:sp>
      <p:sp>
        <p:nvSpPr>
          <p:cNvPr id="65612" name="Text Box 7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1:46</a:t>
            </a:r>
          </a:p>
        </p:txBody>
      </p:sp>
      <p:sp>
        <p:nvSpPr>
          <p:cNvPr id="65613" name="Text Box 7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1:45</a:t>
            </a:r>
          </a:p>
        </p:txBody>
      </p:sp>
      <p:sp>
        <p:nvSpPr>
          <p:cNvPr id="65614" name="Text Box 7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1:43</a:t>
            </a:r>
          </a:p>
        </p:txBody>
      </p:sp>
      <p:sp>
        <p:nvSpPr>
          <p:cNvPr id="65615" name="Text Box 7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1:41</a:t>
            </a:r>
          </a:p>
        </p:txBody>
      </p:sp>
      <p:sp>
        <p:nvSpPr>
          <p:cNvPr id="65616" name="Text Box 8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1:44</a:t>
            </a:r>
          </a:p>
        </p:txBody>
      </p:sp>
      <p:sp>
        <p:nvSpPr>
          <p:cNvPr id="65617" name="Text Box 8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1:40</a:t>
            </a:r>
          </a:p>
        </p:txBody>
      </p:sp>
      <p:sp>
        <p:nvSpPr>
          <p:cNvPr id="65618" name="Text Box 8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1:39</a:t>
            </a:r>
          </a:p>
        </p:txBody>
      </p:sp>
      <p:sp>
        <p:nvSpPr>
          <p:cNvPr id="65619" name="Text Box 8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1:38</a:t>
            </a:r>
          </a:p>
        </p:txBody>
      </p:sp>
      <p:sp>
        <p:nvSpPr>
          <p:cNvPr id="65620" name="Text Box 8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1:37</a:t>
            </a:r>
          </a:p>
        </p:txBody>
      </p:sp>
      <p:sp>
        <p:nvSpPr>
          <p:cNvPr id="65621" name="Text Box 8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1:36</a:t>
            </a:r>
          </a:p>
        </p:txBody>
      </p:sp>
      <p:sp>
        <p:nvSpPr>
          <p:cNvPr id="65622" name="Text Box 8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1:35</a:t>
            </a:r>
          </a:p>
        </p:txBody>
      </p:sp>
      <p:sp>
        <p:nvSpPr>
          <p:cNvPr id="65623" name="Text Box 8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1:34</a:t>
            </a:r>
          </a:p>
        </p:txBody>
      </p:sp>
      <p:sp>
        <p:nvSpPr>
          <p:cNvPr id="65624" name="Text Box 8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1:42</a:t>
            </a:r>
          </a:p>
        </p:txBody>
      </p:sp>
      <p:sp>
        <p:nvSpPr>
          <p:cNvPr id="65625" name="Text Box 8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1:33</a:t>
            </a:r>
          </a:p>
        </p:txBody>
      </p:sp>
      <p:sp>
        <p:nvSpPr>
          <p:cNvPr id="65626" name="Text Box 9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1:32</a:t>
            </a:r>
          </a:p>
        </p:txBody>
      </p:sp>
      <p:sp>
        <p:nvSpPr>
          <p:cNvPr id="65627" name="Text Box 9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1:31</a:t>
            </a:r>
          </a:p>
        </p:txBody>
      </p:sp>
      <p:sp>
        <p:nvSpPr>
          <p:cNvPr id="28764" name="Text Box 92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2: Speed</a:t>
            </a:r>
          </a:p>
        </p:txBody>
      </p:sp>
      <p:sp>
        <p:nvSpPr>
          <p:cNvPr id="29789" name="Text Box 93"/>
          <p:cNvSpPr txBox="1">
            <a:spLocks noChangeArrowheads="1"/>
          </p:cNvSpPr>
          <p:nvPr/>
        </p:nvSpPr>
        <p:spPr bwMode="auto">
          <a:xfrm>
            <a:off x="1331913" y="2276475"/>
            <a:ext cx="642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800" b="1">
                <a:latin typeface="Bradley Hand ITC" pitchFamily="66" charset="0"/>
              </a:rPr>
              <a:t>Team 9: </a:t>
            </a:r>
          </a:p>
          <a:p>
            <a:pPr algn="ctr"/>
            <a:r>
              <a:rPr lang="en-AU" sz="4800" b="1">
                <a:latin typeface="Bradley Hand ITC" pitchFamily="66" charset="0"/>
              </a:rPr>
              <a:t>***</a:t>
            </a:r>
            <a:r>
              <a:rPr lang="en-AU" sz="4000" b="1">
                <a:latin typeface="Bradley Hand ITC" pitchFamily="66" charset="0"/>
              </a:rPr>
              <a:t> </a:t>
            </a:r>
          </a:p>
        </p:txBody>
      </p:sp>
      <p:sp>
        <p:nvSpPr>
          <p:cNvPr id="65630" name="Rectangle 94"/>
          <p:cNvSpPr>
            <a:spLocks noChangeArrowheads="1"/>
          </p:cNvSpPr>
          <p:nvPr/>
        </p:nvSpPr>
        <p:spPr bwMode="auto">
          <a:xfrm>
            <a:off x="971550" y="47244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Click to start the timer. </a:t>
            </a:r>
          </a:p>
          <a:p>
            <a:r>
              <a:rPr lang="en-AU" sz="3200">
                <a:solidFill>
                  <a:srgbClr val="990000"/>
                </a:solidFill>
              </a:rPr>
              <a:t>You have 2 minutes…</a:t>
            </a:r>
          </a:p>
        </p:txBody>
      </p:sp>
      <p:sp>
        <p:nvSpPr>
          <p:cNvPr id="65631" name="Text Box 9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65632" name="Text Box 9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65633" name="Text Box 9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65634" name="Text Box 9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65635" name="Text Box 9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65636" name="Text Box 10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65637" name="Text Box 10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65638" name="Text Box 10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65639" name="Text Box 10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65640" name="Text Box 10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65641" name="Text Box 10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65642" name="Text Box 10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65643" name="Text Box 10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65644" name="Text Box 10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65645" name="Text Box 10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65646" name="Text Box 1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65647" name="Text Box 1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65648" name="Text Box 1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65649" name="Text Box 1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65650" name="Text Box 1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65651" name="Text Box 1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65652" name="Text Box 1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65653" name="Text Box 1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65654" name="Text Box 1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65655" name="Text Box 1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65656" name="Text Box 1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65657" name="Text Box 1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65658" name="Text Box 1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65659" name="Text Box 1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65660" name="Text Box 1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65661" name="Text Box 125"/>
          <p:cNvSpPr txBox="1">
            <a:spLocks noChangeArrowheads="1"/>
          </p:cNvSpPr>
          <p:nvPr/>
        </p:nvSpPr>
        <p:spPr bwMode="auto">
          <a:xfrm>
            <a:off x="1258888" y="4005263"/>
            <a:ext cx="680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  <a:endParaRPr lang="en-US" sz="4400" b="1">
              <a:latin typeface="Bradley Hand ITC" pitchFamily="66" charset="0"/>
            </a:endParaRPr>
          </a:p>
        </p:txBody>
      </p:sp>
      <p:pic>
        <p:nvPicPr>
          <p:cNvPr id="29822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5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5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5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5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5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5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5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5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5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5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5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5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5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5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5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5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5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5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5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5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5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5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3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5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5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5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5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3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5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5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5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5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5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5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5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5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5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5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2000"/>
                            </p:stCondLst>
                            <p:childTnLst>
                              <p:par>
                                <p:cTn id="3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7"/>
                                            </p:cond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3000"/>
                            </p:stCondLst>
                            <p:childTnLst>
                              <p:par>
                                <p:cTn id="3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3"/>
                                            </p:cond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4000"/>
                            </p:stCondLst>
                            <p:childTnLst>
                              <p:par>
                                <p:cTn id="3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9"/>
                                            </p:cond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5000"/>
                            </p:stCondLst>
                            <p:childTnLst>
                              <p:par>
                                <p:cTn id="3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6000"/>
                            </p:stCondLst>
                            <p:childTnLst>
                              <p:par>
                                <p:cTn id="4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1"/>
                                            </p:cond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7000"/>
                            </p:stCondLst>
                            <p:childTnLst>
                              <p:par>
                                <p:cTn id="4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7"/>
                                            </p:cond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8000"/>
                            </p:stCondLst>
                            <p:childTnLst>
                              <p:par>
                                <p:cTn id="4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3"/>
                                            </p:cond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9000"/>
                            </p:stCondLst>
                            <p:childTnLst>
                              <p:par>
                                <p:cTn id="4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9"/>
                                            </p:cond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4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5"/>
                                            </p:cond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4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1"/>
                                            </p:cond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4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7"/>
                                            </p:cond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4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3"/>
                                            </p:cond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4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9"/>
                                            </p:cond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75000"/>
                            </p:stCondLst>
                            <p:childTnLst>
                              <p:par>
                                <p:cTn id="4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5"/>
                                            </p:cond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4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1"/>
                                            </p:cond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77000"/>
                            </p:stCondLst>
                            <p:childTnLst>
                              <p:par>
                                <p:cTn id="4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7"/>
                                            </p:cond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78000"/>
                            </p:stCondLst>
                            <p:childTnLst>
                              <p:par>
                                <p:cTn id="4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3"/>
                                            </p:cond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79000"/>
                            </p:stCondLst>
                            <p:childTnLst>
                              <p:par>
                                <p:cTn id="4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9"/>
                                            </p:cond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4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81000"/>
                            </p:stCondLst>
                            <p:childTnLst>
                              <p:par>
                                <p:cTn id="4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82000"/>
                            </p:stCondLst>
                            <p:childTnLst>
                              <p:par>
                                <p:cTn id="4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83000"/>
                            </p:stCondLst>
                            <p:childTnLst>
                              <p:par>
                                <p:cTn id="5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84000"/>
                            </p:stCondLst>
                            <p:childTnLst>
                              <p:par>
                                <p:cTn id="5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5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86000"/>
                            </p:stCondLst>
                            <p:childTnLst>
                              <p:par>
                                <p:cTn id="5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87000"/>
                            </p:stCondLst>
                            <p:childTnLst>
                              <p:par>
                                <p:cTn id="5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88000"/>
                            </p:stCondLst>
                            <p:childTnLst>
                              <p:par>
                                <p:cTn id="5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89000"/>
                            </p:stCondLst>
                            <p:childTnLst>
                              <p:par>
                                <p:cTn id="5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90000"/>
                            </p:stCondLst>
                            <p:childTnLst>
                              <p:par>
                                <p:cTn id="5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65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65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65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91000"/>
                            </p:stCondLst>
                            <p:childTnLst>
                              <p:par>
                                <p:cTn id="5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6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6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1000"/>
                                        <p:tgtEl>
                                          <p:spTgt spid="65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92000"/>
                            </p:stCondLst>
                            <p:childTnLst>
                              <p:par>
                                <p:cTn id="5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6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6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65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7"/>
                                            </p:cond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93000"/>
                            </p:stCondLst>
                            <p:childTnLst>
                              <p:par>
                                <p:cTn id="5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6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6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65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94000"/>
                            </p:stCondLst>
                            <p:childTnLst>
                              <p:par>
                                <p:cTn id="5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6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65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65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5000"/>
                            </p:stCondLst>
                            <p:childTnLst>
                              <p:par>
                                <p:cTn id="5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65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65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1000"/>
                                        <p:tgtEl>
                                          <p:spTgt spid="65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96000"/>
                            </p:stCondLst>
                            <p:childTnLst>
                              <p:par>
                                <p:cTn id="5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6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6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65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97000"/>
                            </p:stCondLst>
                            <p:childTnLst>
                              <p:par>
                                <p:cTn id="5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65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65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65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98000"/>
                            </p:stCondLst>
                            <p:childTnLst>
                              <p:par>
                                <p:cTn id="5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65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65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65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3"/>
                                            </p:cond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99000"/>
                            </p:stCondLst>
                            <p:childTnLst>
                              <p:par>
                                <p:cTn id="5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6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6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65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9"/>
                                            </p:cond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6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65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5"/>
                                            </p:cond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6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6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6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65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1"/>
                                            </p:cond>
                                          </p:stCondLst>
                                        </p:cTn>
                                        <p:tgtEl>
                                          <p:spTgt spid="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6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65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65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000"/>
                                        <p:tgtEl>
                                          <p:spTgt spid="65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65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65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65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3"/>
                                            </p:cond>
                                          </p:stCondLst>
                                        </p:cTn>
                                        <p:tgtEl>
                                          <p:spTgt spid="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6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65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65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1000"/>
                                        <p:tgtEl>
                                          <p:spTgt spid="65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9"/>
                                            </p:cond>
                                          </p:stCondLst>
                                        </p:cTn>
                                        <p:tgtEl>
                                          <p:spTgt spid="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6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65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65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65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5"/>
                                            </p:cond>
                                          </p:stCondLst>
                                        </p:cTn>
                                        <p:tgtEl>
                                          <p:spTgt spid="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6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65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65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65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1"/>
                                            </p:cond>
                                          </p:stCondLst>
                                        </p:cTn>
                                        <p:tgtEl>
                                          <p:spTgt spid="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6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65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65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65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7"/>
                                            </p:cond>
                                          </p:stCondLst>
                                        </p:cTn>
                                        <p:tgtEl>
                                          <p:spTgt spid="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6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65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65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65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3"/>
                                            </p:cond>
                                          </p:stCondLst>
                                        </p:cTn>
                                        <p:tgtEl>
                                          <p:spTgt spid="6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6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6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6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1000"/>
                                        <p:tgtEl>
                                          <p:spTgt spid="65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9"/>
                                            </p:cond>
                                          </p:stCondLst>
                                        </p:cTn>
                                        <p:tgtEl>
                                          <p:spTgt spid="6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6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65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65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1000"/>
                                        <p:tgtEl>
                                          <p:spTgt spid="65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5"/>
                                            </p:cond>
                                          </p:stCondLst>
                                        </p:cTn>
                                        <p:tgtEl>
                                          <p:spTgt spid="6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6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6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6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1000"/>
                                        <p:tgtEl>
                                          <p:spTgt spid="65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1"/>
                                            </p:cond>
                                          </p:stCondLst>
                                        </p:cTn>
                                        <p:tgtEl>
                                          <p:spTgt spid="6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6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6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6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000"/>
                                        <p:tgtEl>
                                          <p:spTgt spid="65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7"/>
                                            </p:cond>
                                          </p:stCondLst>
                                        </p:cTn>
                                        <p:tgtEl>
                                          <p:spTgt spid="6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6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6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65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7" dur="1000"/>
                                        <p:tgtEl>
                                          <p:spTgt spid="65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3"/>
                                            </p:cond>
                                          </p:stCondLst>
                                        </p:cTn>
                                        <p:tgtEl>
                                          <p:spTgt spid="6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6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6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6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65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9"/>
                                            </p:cond>
                                          </p:stCondLst>
                                        </p:cTn>
                                        <p:tgtEl>
                                          <p:spTgt spid="6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6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6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6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65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5"/>
                                            </p:cond>
                                          </p:stCondLst>
                                        </p:cTn>
                                        <p:tgtEl>
                                          <p:spTgt spid="6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7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6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6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1000"/>
                                        <p:tgtEl>
                                          <p:spTgt spid="65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1"/>
                                            </p:cond>
                                          </p:stCondLst>
                                        </p:cTn>
                                        <p:tgtEl>
                                          <p:spTgt spid="6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7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6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6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1000"/>
                                        <p:tgtEl>
                                          <p:spTgt spid="65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7"/>
                                            </p:cond>
                                          </p:stCondLst>
                                        </p:cTn>
                                        <p:tgtEl>
                                          <p:spTgt spid="6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7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6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6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1000"/>
                                        <p:tgtEl>
                                          <p:spTgt spid="65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3"/>
                                            </p:cond>
                                          </p:stCondLst>
                                        </p:cTn>
                                        <p:tgtEl>
                                          <p:spTgt spid="6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7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6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6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1000"/>
                                        <p:tgtEl>
                                          <p:spTgt spid="65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9"/>
                                            </p:cond>
                                          </p:stCondLst>
                                        </p:cTn>
                                        <p:tgtEl>
                                          <p:spTgt spid="6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0" fill="hold"/>
                                        <p:tgtEl>
                                          <p:spTgt spid="6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0" fill="hold"/>
                                        <p:tgtEl>
                                          <p:spTgt spid="6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0"/>
                                        <p:tgtEl>
                                          <p:spTgt spid="65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/>
      <p:bldP spid="65540" grpId="0"/>
      <p:bldP spid="65541" grpId="0"/>
      <p:bldP spid="65542" grpId="0"/>
      <p:bldP spid="65543" grpId="0"/>
      <p:bldP spid="65544" grpId="0"/>
      <p:bldP spid="65545" grpId="0"/>
      <p:bldP spid="65546" grpId="0"/>
      <p:bldP spid="65547" grpId="0"/>
      <p:bldP spid="65548" grpId="0"/>
      <p:bldP spid="65549" grpId="0"/>
      <p:bldP spid="65550" grpId="0"/>
      <p:bldP spid="65551" grpId="0"/>
      <p:bldP spid="65552" grpId="0"/>
      <p:bldP spid="65553" grpId="0"/>
      <p:bldP spid="65554" grpId="0"/>
      <p:bldP spid="65555" grpId="0"/>
      <p:bldP spid="65556" grpId="0"/>
      <p:bldP spid="65557" grpId="0"/>
      <p:bldP spid="65558" grpId="0"/>
      <p:bldP spid="65559" grpId="0"/>
      <p:bldP spid="65560" grpId="0"/>
      <p:bldP spid="65561" grpId="0"/>
      <p:bldP spid="65562" grpId="0"/>
      <p:bldP spid="65563" grpId="0"/>
      <p:bldP spid="65564" grpId="0"/>
      <p:bldP spid="65565" grpId="0"/>
      <p:bldP spid="65566" grpId="0"/>
      <p:bldP spid="65567" grpId="0"/>
      <p:bldP spid="65568" grpId="0"/>
      <p:bldP spid="65569" grpId="0"/>
      <p:bldP spid="65570" grpId="0"/>
      <p:bldP spid="65571" grpId="0"/>
      <p:bldP spid="65572" grpId="0"/>
      <p:bldP spid="65573" grpId="0"/>
      <p:bldP spid="65574" grpId="0"/>
      <p:bldP spid="65575" grpId="0"/>
      <p:bldP spid="65576" grpId="0"/>
      <p:bldP spid="65577" grpId="0"/>
      <p:bldP spid="65578" grpId="0"/>
      <p:bldP spid="65579" grpId="0"/>
      <p:bldP spid="65580" grpId="0"/>
      <p:bldP spid="65581" grpId="0"/>
      <p:bldP spid="65582" grpId="0"/>
      <p:bldP spid="65583" grpId="0"/>
      <p:bldP spid="65584" grpId="0"/>
      <p:bldP spid="65585" grpId="0"/>
      <p:bldP spid="65586" grpId="0"/>
      <p:bldP spid="65587" grpId="0"/>
      <p:bldP spid="65588" grpId="0"/>
      <p:bldP spid="65589" grpId="0"/>
      <p:bldP spid="65590" grpId="0"/>
      <p:bldP spid="65591" grpId="0"/>
      <p:bldP spid="65592" grpId="0"/>
      <p:bldP spid="65593" grpId="0"/>
      <p:bldP spid="65594" grpId="0"/>
      <p:bldP spid="65595" grpId="0"/>
      <p:bldP spid="65596" grpId="0"/>
      <p:bldP spid="65597" grpId="0"/>
      <p:bldP spid="65598" grpId="0"/>
      <p:bldP spid="65599" grpId="0"/>
      <p:bldP spid="65600" grpId="0"/>
      <p:bldP spid="65601" grpId="0"/>
      <p:bldP spid="65602" grpId="0"/>
      <p:bldP spid="65603" grpId="0"/>
      <p:bldP spid="65604" grpId="0"/>
      <p:bldP spid="65605" grpId="0"/>
      <p:bldP spid="65606" grpId="0"/>
      <p:bldP spid="65607" grpId="0"/>
      <p:bldP spid="65608" grpId="0"/>
      <p:bldP spid="65609" grpId="0"/>
      <p:bldP spid="65610" grpId="0"/>
      <p:bldP spid="65611" grpId="0"/>
      <p:bldP spid="65612" grpId="0"/>
      <p:bldP spid="65613" grpId="0"/>
      <p:bldP spid="65614" grpId="0"/>
      <p:bldP spid="65615" grpId="0"/>
      <p:bldP spid="65616" grpId="0"/>
      <p:bldP spid="65617" grpId="0"/>
      <p:bldP spid="65618" grpId="0"/>
      <p:bldP spid="65619" grpId="0"/>
      <p:bldP spid="65620" grpId="0"/>
      <p:bldP spid="65621" grpId="0"/>
      <p:bldP spid="65622" grpId="0"/>
      <p:bldP spid="65623" grpId="0"/>
      <p:bldP spid="65624" grpId="0"/>
      <p:bldP spid="65625" grpId="0"/>
      <p:bldP spid="65626" grpId="0"/>
      <p:bldP spid="65627" grpId="0"/>
      <p:bldP spid="65630" grpId="0"/>
      <p:bldP spid="65631" grpId="0"/>
      <p:bldP spid="65632" grpId="0"/>
      <p:bldP spid="65633" grpId="0"/>
      <p:bldP spid="65634" grpId="0"/>
      <p:bldP spid="65635" grpId="0"/>
      <p:bldP spid="65636" grpId="0"/>
      <p:bldP spid="65637" grpId="0"/>
      <p:bldP spid="65638" grpId="0"/>
      <p:bldP spid="65639" grpId="0"/>
      <p:bldP spid="65640" grpId="0"/>
      <p:bldP spid="65641" grpId="0"/>
      <p:bldP spid="65642" grpId="0"/>
      <p:bldP spid="65643" grpId="0"/>
      <p:bldP spid="65644" grpId="0"/>
      <p:bldP spid="65645" grpId="0"/>
      <p:bldP spid="65646" grpId="0"/>
      <p:bldP spid="65647" grpId="0"/>
      <p:bldP spid="65648" grpId="0"/>
      <p:bldP spid="65649" grpId="0"/>
      <p:bldP spid="65650" grpId="0"/>
      <p:bldP spid="65651" grpId="0"/>
      <p:bldP spid="65652" grpId="0"/>
      <p:bldP spid="65653" grpId="0"/>
      <p:bldP spid="65654" grpId="0"/>
      <p:bldP spid="65655" grpId="0"/>
      <p:bldP spid="65656" grpId="0"/>
      <p:bldP spid="65657" grpId="0"/>
      <p:bldP spid="65658" grpId="0"/>
      <p:bldP spid="65659" grpId="0"/>
      <p:bldP spid="65660" grpId="0"/>
      <p:bldP spid="656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1:00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59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58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57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56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55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54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53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52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51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50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49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48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47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46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45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44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43</a:t>
            </a: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42</a:t>
            </a: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41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39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38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37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35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36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34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33</a:t>
            </a:r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32</a:t>
            </a:r>
          </a:p>
        </p:txBody>
      </p:sp>
      <p:sp>
        <p:nvSpPr>
          <p:cNvPr id="66590" name="Text Box 3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40</a:t>
            </a: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31</a:t>
            </a:r>
          </a:p>
        </p:txBody>
      </p:sp>
      <p:sp>
        <p:nvSpPr>
          <p:cNvPr id="66592" name="Text Box 3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1:30</a:t>
            </a:r>
          </a:p>
        </p:txBody>
      </p: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1:29</a:t>
            </a:r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1:28</a:t>
            </a:r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1:27</a:t>
            </a:r>
          </a:p>
        </p:txBody>
      </p:sp>
      <p:sp>
        <p:nvSpPr>
          <p:cNvPr id="66596" name="Text Box 3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1:26</a:t>
            </a:r>
          </a:p>
        </p:txBody>
      </p:sp>
      <p:sp>
        <p:nvSpPr>
          <p:cNvPr id="66597" name="Text Box 3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1:25</a:t>
            </a:r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1:24</a:t>
            </a: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1:23</a:t>
            </a:r>
          </a:p>
        </p:txBody>
      </p:sp>
      <p:sp>
        <p:nvSpPr>
          <p:cNvPr id="66600" name="Text Box 4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1:22</a:t>
            </a:r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1:21</a:t>
            </a:r>
          </a:p>
        </p:txBody>
      </p:sp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1:20</a:t>
            </a:r>
          </a:p>
        </p:txBody>
      </p: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1:19</a:t>
            </a:r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1:18</a:t>
            </a:r>
          </a:p>
        </p:txBody>
      </p:sp>
      <p:sp>
        <p:nvSpPr>
          <p:cNvPr id="66605" name="Text Box 4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1:17</a:t>
            </a:r>
          </a:p>
        </p:txBody>
      </p:sp>
      <p:sp>
        <p:nvSpPr>
          <p:cNvPr id="66606" name="Text Box 4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1:16</a:t>
            </a:r>
          </a:p>
        </p:txBody>
      </p:sp>
      <p:sp>
        <p:nvSpPr>
          <p:cNvPr id="66607" name="Text Box 4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1:15</a:t>
            </a:r>
          </a:p>
        </p:txBody>
      </p:sp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1:14</a:t>
            </a: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1:13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1:11</a:t>
            </a:r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1:10</a:t>
            </a:r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1:09</a:t>
            </a:r>
          </a:p>
        </p:txBody>
      </p:sp>
      <p:sp>
        <p:nvSpPr>
          <p:cNvPr id="66613" name="Text Box 5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1:12</a:t>
            </a:r>
          </a:p>
        </p:txBody>
      </p:sp>
      <p:sp>
        <p:nvSpPr>
          <p:cNvPr id="66614" name="Text Box 5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1:08</a:t>
            </a:r>
          </a:p>
        </p:txBody>
      </p:sp>
      <p:sp>
        <p:nvSpPr>
          <p:cNvPr id="66615" name="Text Box 5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1:07</a:t>
            </a:r>
          </a:p>
        </p:txBody>
      </p:sp>
      <p:sp>
        <p:nvSpPr>
          <p:cNvPr id="66616" name="Text Box 5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1:06</a:t>
            </a:r>
          </a:p>
        </p:txBody>
      </p:sp>
      <p:sp>
        <p:nvSpPr>
          <p:cNvPr id="66617" name="Text Box 5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1:05</a:t>
            </a:r>
          </a:p>
        </p:txBody>
      </p:sp>
      <p:sp>
        <p:nvSpPr>
          <p:cNvPr id="66618" name="Text Box 5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1:04</a:t>
            </a:r>
          </a:p>
        </p:txBody>
      </p:sp>
      <p:sp>
        <p:nvSpPr>
          <p:cNvPr id="66619" name="Text Box 5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1:03</a:t>
            </a:r>
          </a:p>
        </p:txBody>
      </p:sp>
      <p:sp>
        <p:nvSpPr>
          <p:cNvPr id="66620" name="Text Box 6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1:02</a:t>
            </a:r>
          </a:p>
        </p:txBody>
      </p:sp>
      <p:sp>
        <p:nvSpPr>
          <p:cNvPr id="66621" name="Text Box 6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1:01</a:t>
            </a:r>
          </a:p>
        </p:txBody>
      </p:sp>
      <p:sp>
        <p:nvSpPr>
          <p:cNvPr id="66622" name="Text Box 6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2:00</a:t>
            </a:r>
          </a:p>
        </p:txBody>
      </p:sp>
      <p:sp>
        <p:nvSpPr>
          <p:cNvPr id="66623" name="Text Box 6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1:59</a:t>
            </a:r>
          </a:p>
        </p:txBody>
      </p:sp>
      <p:sp>
        <p:nvSpPr>
          <p:cNvPr id="66624" name="Text Box 6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1:58</a:t>
            </a:r>
          </a:p>
        </p:txBody>
      </p:sp>
      <p:sp>
        <p:nvSpPr>
          <p:cNvPr id="66625" name="Text Box 6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1:57</a:t>
            </a:r>
          </a:p>
        </p:txBody>
      </p:sp>
      <p:sp>
        <p:nvSpPr>
          <p:cNvPr id="66626" name="Text Box 6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1:56</a:t>
            </a:r>
          </a:p>
        </p:txBody>
      </p:sp>
      <p:sp>
        <p:nvSpPr>
          <p:cNvPr id="66627" name="Text Box 6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1:55</a:t>
            </a:r>
          </a:p>
        </p:txBody>
      </p:sp>
      <p:sp>
        <p:nvSpPr>
          <p:cNvPr id="66628" name="Text Box 6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1:54</a:t>
            </a:r>
          </a:p>
        </p:txBody>
      </p: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1:53</a:t>
            </a:r>
          </a:p>
        </p:txBody>
      </p:sp>
      <p:sp>
        <p:nvSpPr>
          <p:cNvPr id="66630" name="Text Box 7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1:52</a:t>
            </a:r>
          </a:p>
        </p:txBody>
      </p:sp>
      <p:sp>
        <p:nvSpPr>
          <p:cNvPr id="66631" name="Text Box 7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1:51</a:t>
            </a:r>
          </a:p>
        </p:txBody>
      </p:sp>
      <p:sp>
        <p:nvSpPr>
          <p:cNvPr id="66632" name="Text Box 7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1:50</a:t>
            </a:r>
          </a:p>
        </p:txBody>
      </p:sp>
      <p:sp>
        <p:nvSpPr>
          <p:cNvPr id="66633" name="Text Box 7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1:49</a:t>
            </a:r>
          </a:p>
        </p:txBody>
      </p:sp>
      <p:sp>
        <p:nvSpPr>
          <p:cNvPr id="66634" name="Text Box 7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1:48</a:t>
            </a:r>
          </a:p>
        </p:txBody>
      </p:sp>
      <p:sp>
        <p:nvSpPr>
          <p:cNvPr id="66635" name="Text Box 7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1:47</a:t>
            </a:r>
          </a:p>
        </p:txBody>
      </p:sp>
      <p:sp>
        <p:nvSpPr>
          <p:cNvPr id="66636" name="Text Box 7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1:46</a:t>
            </a:r>
          </a:p>
        </p:txBody>
      </p:sp>
      <p:sp>
        <p:nvSpPr>
          <p:cNvPr id="66637" name="Text Box 7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1:45</a:t>
            </a:r>
          </a:p>
        </p:txBody>
      </p:sp>
      <p:sp>
        <p:nvSpPr>
          <p:cNvPr id="66638" name="Text Box 7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1:43</a:t>
            </a:r>
          </a:p>
        </p:txBody>
      </p:sp>
      <p:sp>
        <p:nvSpPr>
          <p:cNvPr id="66639" name="Text Box 7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1:41</a:t>
            </a:r>
          </a:p>
        </p:txBody>
      </p:sp>
      <p:sp>
        <p:nvSpPr>
          <p:cNvPr id="66640" name="Text Box 8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1:44</a:t>
            </a:r>
          </a:p>
        </p:txBody>
      </p:sp>
      <p:sp>
        <p:nvSpPr>
          <p:cNvPr id="66641" name="Text Box 8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1:40</a:t>
            </a:r>
          </a:p>
        </p:txBody>
      </p:sp>
      <p:sp>
        <p:nvSpPr>
          <p:cNvPr id="66642" name="Text Box 8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1:39</a:t>
            </a:r>
          </a:p>
        </p:txBody>
      </p:sp>
      <p:sp>
        <p:nvSpPr>
          <p:cNvPr id="66643" name="Text Box 8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1:38</a:t>
            </a:r>
          </a:p>
        </p:txBody>
      </p:sp>
      <p:sp>
        <p:nvSpPr>
          <p:cNvPr id="66644" name="Text Box 8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1:37</a:t>
            </a:r>
          </a:p>
        </p:txBody>
      </p:sp>
      <p:sp>
        <p:nvSpPr>
          <p:cNvPr id="66645" name="Text Box 8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1:36</a:t>
            </a:r>
          </a:p>
        </p:txBody>
      </p:sp>
      <p:sp>
        <p:nvSpPr>
          <p:cNvPr id="66646" name="Text Box 8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1:35</a:t>
            </a:r>
          </a:p>
        </p:txBody>
      </p:sp>
      <p:sp>
        <p:nvSpPr>
          <p:cNvPr id="66647" name="Text Box 8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1:34</a:t>
            </a:r>
          </a:p>
        </p:txBody>
      </p:sp>
      <p:sp>
        <p:nvSpPr>
          <p:cNvPr id="66648" name="Text Box 8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1:42</a:t>
            </a:r>
          </a:p>
        </p:txBody>
      </p:sp>
      <p:sp>
        <p:nvSpPr>
          <p:cNvPr id="66649" name="Text Box 8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1:33</a:t>
            </a:r>
          </a:p>
        </p:txBody>
      </p:sp>
      <p:sp>
        <p:nvSpPr>
          <p:cNvPr id="66650" name="Text Box 9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1:32</a:t>
            </a:r>
          </a:p>
        </p:txBody>
      </p:sp>
      <p:sp>
        <p:nvSpPr>
          <p:cNvPr id="66651" name="Text Box 9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1:31</a:t>
            </a:r>
          </a:p>
        </p:txBody>
      </p:sp>
      <p:sp>
        <p:nvSpPr>
          <p:cNvPr id="29788" name="Text Box 92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2: Speed</a:t>
            </a:r>
          </a:p>
        </p:txBody>
      </p:sp>
      <p:sp>
        <p:nvSpPr>
          <p:cNvPr id="30813" name="Text Box 93"/>
          <p:cNvSpPr txBox="1">
            <a:spLocks noChangeArrowheads="1"/>
          </p:cNvSpPr>
          <p:nvPr/>
        </p:nvSpPr>
        <p:spPr bwMode="auto">
          <a:xfrm>
            <a:off x="1331913" y="2276475"/>
            <a:ext cx="642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800" b="1">
                <a:latin typeface="Bradley Hand ITC" pitchFamily="66" charset="0"/>
              </a:rPr>
              <a:t>Team 10: </a:t>
            </a:r>
          </a:p>
          <a:p>
            <a:pPr algn="ctr"/>
            <a:r>
              <a:rPr lang="en-AU" sz="4800" b="1">
                <a:latin typeface="Bradley Hand ITC" pitchFamily="66" charset="0"/>
              </a:rPr>
              <a:t>***</a:t>
            </a:r>
            <a:r>
              <a:rPr lang="en-AU" sz="4000" b="1">
                <a:latin typeface="Bradley Hand ITC" pitchFamily="66" charset="0"/>
              </a:rPr>
              <a:t> </a:t>
            </a:r>
          </a:p>
        </p:txBody>
      </p:sp>
      <p:sp>
        <p:nvSpPr>
          <p:cNvPr id="66654" name="Rectangle 94"/>
          <p:cNvSpPr>
            <a:spLocks noChangeArrowheads="1"/>
          </p:cNvSpPr>
          <p:nvPr/>
        </p:nvSpPr>
        <p:spPr bwMode="auto">
          <a:xfrm>
            <a:off x="971550" y="47244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Click to start the timer. </a:t>
            </a:r>
          </a:p>
          <a:p>
            <a:r>
              <a:rPr lang="en-AU" sz="3200">
                <a:solidFill>
                  <a:srgbClr val="990000"/>
                </a:solidFill>
              </a:rPr>
              <a:t>You have 2 minutes…</a:t>
            </a:r>
          </a:p>
        </p:txBody>
      </p:sp>
      <p:sp>
        <p:nvSpPr>
          <p:cNvPr id="66655" name="Text Box 9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66656" name="Text Box 9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66657" name="Text Box 9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66658" name="Text Box 9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66659" name="Text Box 9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66660" name="Text Box 10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66661" name="Text Box 10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66662" name="Text Box 10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66663" name="Text Box 10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66664" name="Text Box 10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66665" name="Text Box 10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66666" name="Text Box 10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66667" name="Text Box 10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66668" name="Text Box 10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66669" name="Text Box 10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66670" name="Text Box 1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66671" name="Text Box 1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66672" name="Text Box 1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66673" name="Text Box 1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66674" name="Text Box 1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66675" name="Text Box 1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66676" name="Text Box 1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66677" name="Text Box 1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66678" name="Text Box 1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66679" name="Text Box 1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66680" name="Text Box 1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66681" name="Text Box 1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66682" name="Text Box 1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66683" name="Text Box 1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66684" name="Text Box 1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1258888" y="4005263"/>
            <a:ext cx="680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  <a:endParaRPr lang="en-US" sz="4400" b="1">
              <a:latin typeface="Bradley Hand ITC" pitchFamily="66" charset="0"/>
            </a:endParaRPr>
          </a:p>
        </p:txBody>
      </p:sp>
      <p:pic>
        <p:nvPicPr>
          <p:cNvPr id="30846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6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6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6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6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6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6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6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6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6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6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6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6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6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6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6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6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6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3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3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6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6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6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2000"/>
                            </p:stCondLst>
                            <p:childTnLst>
                              <p:par>
                                <p:cTn id="3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7"/>
                                            </p:cond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3000"/>
                            </p:stCondLst>
                            <p:childTnLst>
                              <p:par>
                                <p:cTn id="3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3"/>
                                            </p:cond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4000"/>
                            </p:stCondLst>
                            <p:childTnLst>
                              <p:par>
                                <p:cTn id="3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9"/>
                                            </p:cond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5000"/>
                            </p:stCondLst>
                            <p:childTnLst>
                              <p:par>
                                <p:cTn id="3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6000"/>
                            </p:stCondLst>
                            <p:childTnLst>
                              <p:par>
                                <p:cTn id="4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1"/>
                                            </p:cond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7000"/>
                            </p:stCondLst>
                            <p:childTnLst>
                              <p:par>
                                <p:cTn id="4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7"/>
                                            </p:cond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8000"/>
                            </p:stCondLst>
                            <p:childTnLst>
                              <p:par>
                                <p:cTn id="4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3"/>
                                            </p:cond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9000"/>
                            </p:stCondLst>
                            <p:childTnLst>
                              <p:par>
                                <p:cTn id="4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9"/>
                                            </p:cond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4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5"/>
                                            </p:cond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4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1"/>
                                            </p:cond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4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7"/>
                                            </p:cond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4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3"/>
                                            </p:cond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4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9"/>
                                            </p:cond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75000"/>
                            </p:stCondLst>
                            <p:childTnLst>
                              <p:par>
                                <p:cTn id="4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5"/>
                                            </p:cond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4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1"/>
                                            </p:cond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77000"/>
                            </p:stCondLst>
                            <p:childTnLst>
                              <p:par>
                                <p:cTn id="4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7"/>
                                            </p:cond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78000"/>
                            </p:stCondLst>
                            <p:childTnLst>
                              <p:par>
                                <p:cTn id="4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3"/>
                                            </p:cond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79000"/>
                            </p:stCondLst>
                            <p:childTnLst>
                              <p:par>
                                <p:cTn id="4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9"/>
                                            </p:cond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4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81000"/>
                            </p:stCondLst>
                            <p:childTnLst>
                              <p:par>
                                <p:cTn id="4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82000"/>
                            </p:stCondLst>
                            <p:childTnLst>
                              <p:par>
                                <p:cTn id="4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83000"/>
                            </p:stCondLst>
                            <p:childTnLst>
                              <p:par>
                                <p:cTn id="5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84000"/>
                            </p:stCondLst>
                            <p:childTnLst>
                              <p:par>
                                <p:cTn id="5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5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86000"/>
                            </p:stCondLst>
                            <p:childTnLst>
                              <p:par>
                                <p:cTn id="5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87000"/>
                            </p:stCondLst>
                            <p:childTnLst>
                              <p:par>
                                <p:cTn id="5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88000"/>
                            </p:stCondLst>
                            <p:childTnLst>
                              <p:par>
                                <p:cTn id="5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89000"/>
                            </p:stCondLst>
                            <p:childTnLst>
                              <p:par>
                                <p:cTn id="5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90000"/>
                            </p:stCondLst>
                            <p:childTnLst>
                              <p:par>
                                <p:cTn id="5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66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91000"/>
                            </p:stCondLst>
                            <p:childTnLst>
                              <p:par>
                                <p:cTn id="5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1000"/>
                                        <p:tgtEl>
                                          <p:spTgt spid="66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92000"/>
                            </p:stCondLst>
                            <p:childTnLst>
                              <p:par>
                                <p:cTn id="5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6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6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66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7"/>
                                            </p:cond>
                                          </p:stCondLst>
                                        </p:cTn>
                                        <p:tgtEl>
                                          <p:spTgt spid="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93000"/>
                            </p:stCondLst>
                            <p:childTnLst>
                              <p:par>
                                <p:cTn id="5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6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6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66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94000"/>
                            </p:stCondLst>
                            <p:childTnLst>
                              <p:par>
                                <p:cTn id="5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6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6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66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5000"/>
                            </p:stCondLst>
                            <p:childTnLst>
                              <p:par>
                                <p:cTn id="5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1000"/>
                                        <p:tgtEl>
                                          <p:spTgt spid="66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96000"/>
                            </p:stCondLst>
                            <p:childTnLst>
                              <p:par>
                                <p:cTn id="5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6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6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66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97000"/>
                            </p:stCondLst>
                            <p:childTnLst>
                              <p:par>
                                <p:cTn id="5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6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6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66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98000"/>
                            </p:stCondLst>
                            <p:childTnLst>
                              <p:par>
                                <p:cTn id="5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6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6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66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3"/>
                                            </p:cond>
                                          </p:stCondLst>
                                        </p:cTn>
                                        <p:tgtEl>
                                          <p:spTgt spid="6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99000"/>
                            </p:stCondLst>
                            <p:childTnLst>
                              <p:par>
                                <p:cTn id="5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66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66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66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9"/>
                                            </p:cond>
                                          </p:stCondLst>
                                        </p:cTn>
                                        <p:tgtEl>
                                          <p:spTgt spid="6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6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6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6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66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5"/>
                                            </p:cond>
                                          </p:stCondLst>
                                        </p:cTn>
                                        <p:tgtEl>
                                          <p:spTgt spid="6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6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66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66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66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1"/>
                                            </p:cond>
                                          </p:stCondLst>
                                        </p:cTn>
                                        <p:tgtEl>
                                          <p:spTgt spid="6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6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6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6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000"/>
                                        <p:tgtEl>
                                          <p:spTgt spid="66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6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66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66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66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3"/>
                                            </p:cond>
                                          </p:stCondLst>
                                        </p:cTn>
                                        <p:tgtEl>
                                          <p:spTgt spid="6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6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66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66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1000"/>
                                        <p:tgtEl>
                                          <p:spTgt spid="66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9"/>
                                            </p:cond>
                                          </p:stCondLst>
                                        </p:cTn>
                                        <p:tgtEl>
                                          <p:spTgt spid="6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6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66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66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66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5"/>
                                            </p:cond>
                                          </p:stCondLst>
                                        </p:cTn>
                                        <p:tgtEl>
                                          <p:spTgt spid="6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6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66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66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66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1"/>
                                            </p:cond>
                                          </p:stCondLst>
                                        </p:cTn>
                                        <p:tgtEl>
                                          <p:spTgt spid="6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6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66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66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66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7"/>
                                            </p:cond>
                                          </p:stCondLst>
                                        </p:cTn>
                                        <p:tgtEl>
                                          <p:spTgt spid="6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6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66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66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66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3"/>
                                            </p:cond>
                                          </p:stCondLst>
                                        </p:cTn>
                                        <p:tgtEl>
                                          <p:spTgt spid="6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6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1000"/>
                                        <p:tgtEl>
                                          <p:spTgt spid="66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9"/>
                                            </p:cond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6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6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6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1000"/>
                                        <p:tgtEl>
                                          <p:spTgt spid="66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5"/>
                                            </p:cond>
                                          </p:stCondLst>
                                        </p:cTn>
                                        <p:tgtEl>
                                          <p:spTgt spid="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6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6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6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1000"/>
                                        <p:tgtEl>
                                          <p:spTgt spid="66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1"/>
                                            </p:cond>
                                          </p:stCondLst>
                                        </p:cTn>
                                        <p:tgtEl>
                                          <p:spTgt spid="6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6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6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6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000"/>
                                        <p:tgtEl>
                                          <p:spTgt spid="66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7"/>
                                            </p:cond>
                                          </p:stCondLst>
                                        </p:cTn>
                                        <p:tgtEl>
                                          <p:spTgt spid="6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6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6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6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7" dur="1000"/>
                                        <p:tgtEl>
                                          <p:spTgt spid="66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3"/>
                                            </p:cond>
                                          </p:stCondLst>
                                        </p:cTn>
                                        <p:tgtEl>
                                          <p:spTgt spid="6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6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6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6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66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9"/>
                                            </p:cond>
                                          </p:stCondLst>
                                        </p:cTn>
                                        <p:tgtEl>
                                          <p:spTgt spid="6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6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6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6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66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5"/>
                                            </p:cond>
                                          </p:stCondLst>
                                        </p:cTn>
                                        <p:tgtEl>
                                          <p:spTgt spid="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7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6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6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1000"/>
                                        <p:tgtEl>
                                          <p:spTgt spid="66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1"/>
                                            </p:cond>
                                          </p:stCondLst>
                                        </p:cTn>
                                        <p:tgtEl>
                                          <p:spTgt spid="6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7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6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6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1000"/>
                                        <p:tgtEl>
                                          <p:spTgt spid="66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7"/>
                                            </p:cond>
                                          </p:stCondLst>
                                        </p:cTn>
                                        <p:tgtEl>
                                          <p:spTgt spid="6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7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6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6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1000"/>
                                        <p:tgtEl>
                                          <p:spTgt spid="66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3"/>
                                            </p:cond>
                                          </p:stCondLst>
                                        </p:cTn>
                                        <p:tgtEl>
                                          <p:spTgt spid="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7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6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6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1000"/>
                                        <p:tgtEl>
                                          <p:spTgt spid="66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9"/>
                                            </p:cond>
                                          </p:stCondLst>
                                        </p:cTn>
                                        <p:tgtEl>
                                          <p:spTgt spid="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0" fill="hold"/>
                                        <p:tgtEl>
                                          <p:spTgt spid="6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0" fill="hold"/>
                                        <p:tgtEl>
                                          <p:spTgt spid="6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0"/>
                                        <p:tgtEl>
                                          <p:spTgt spid="66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/>
      <p:bldP spid="66564" grpId="0"/>
      <p:bldP spid="66565" grpId="0"/>
      <p:bldP spid="66566" grpId="0"/>
      <p:bldP spid="66567" grpId="0"/>
      <p:bldP spid="66568" grpId="0"/>
      <p:bldP spid="66569" grpId="0"/>
      <p:bldP spid="66570" grpId="0"/>
      <p:bldP spid="66571" grpId="0"/>
      <p:bldP spid="66572" grpId="0"/>
      <p:bldP spid="66573" grpId="0"/>
      <p:bldP spid="66574" grpId="0"/>
      <p:bldP spid="66575" grpId="0"/>
      <p:bldP spid="66576" grpId="0"/>
      <p:bldP spid="66577" grpId="0"/>
      <p:bldP spid="66578" grpId="0"/>
      <p:bldP spid="66579" grpId="0"/>
      <p:bldP spid="66580" grpId="0"/>
      <p:bldP spid="66581" grpId="0"/>
      <p:bldP spid="66582" grpId="0"/>
      <p:bldP spid="66583" grpId="0"/>
      <p:bldP spid="66584" grpId="0"/>
      <p:bldP spid="66585" grpId="0"/>
      <p:bldP spid="66586" grpId="0"/>
      <p:bldP spid="66587" grpId="0"/>
      <p:bldP spid="66588" grpId="0"/>
      <p:bldP spid="66589" grpId="0"/>
      <p:bldP spid="66590" grpId="0"/>
      <p:bldP spid="66591" grpId="0"/>
      <p:bldP spid="66592" grpId="0"/>
      <p:bldP spid="66593" grpId="0"/>
      <p:bldP spid="66594" grpId="0"/>
      <p:bldP spid="66595" grpId="0"/>
      <p:bldP spid="66596" grpId="0"/>
      <p:bldP spid="66597" grpId="0"/>
      <p:bldP spid="66598" grpId="0"/>
      <p:bldP spid="66599" grpId="0"/>
      <p:bldP spid="66600" grpId="0"/>
      <p:bldP spid="66601" grpId="0"/>
      <p:bldP spid="66602" grpId="0"/>
      <p:bldP spid="66603" grpId="0"/>
      <p:bldP spid="66604" grpId="0"/>
      <p:bldP spid="66605" grpId="0"/>
      <p:bldP spid="66606" grpId="0"/>
      <p:bldP spid="66607" grpId="0"/>
      <p:bldP spid="66608" grpId="0"/>
      <p:bldP spid="66609" grpId="0"/>
      <p:bldP spid="66610" grpId="0"/>
      <p:bldP spid="66611" grpId="0"/>
      <p:bldP spid="66612" grpId="0"/>
      <p:bldP spid="66613" grpId="0"/>
      <p:bldP spid="66614" grpId="0"/>
      <p:bldP spid="66615" grpId="0"/>
      <p:bldP spid="66616" grpId="0"/>
      <p:bldP spid="66617" grpId="0"/>
      <p:bldP spid="66618" grpId="0"/>
      <p:bldP spid="66619" grpId="0"/>
      <p:bldP spid="66620" grpId="0"/>
      <p:bldP spid="66621" grpId="0"/>
      <p:bldP spid="66622" grpId="0"/>
      <p:bldP spid="66623" grpId="0"/>
      <p:bldP spid="66624" grpId="0"/>
      <p:bldP spid="66625" grpId="0"/>
      <p:bldP spid="66626" grpId="0"/>
      <p:bldP spid="66627" grpId="0"/>
      <p:bldP spid="66628" grpId="0"/>
      <p:bldP spid="66629" grpId="0"/>
      <p:bldP spid="66630" grpId="0"/>
      <p:bldP spid="66631" grpId="0"/>
      <p:bldP spid="66632" grpId="0"/>
      <p:bldP spid="66633" grpId="0"/>
      <p:bldP spid="66634" grpId="0"/>
      <p:bldP spid="66635" grpId="0"/>
      <p:bldP spid="66636" grpId="0"/>
      <p:bldP spid="66637" grpId="0"/>
      <p:bldP spid="66638" grpId="0"/>
      <p:bldP spid="66639" grpId="0"/>
      <p:bldP spid="66640" grpId="0"/>
      <p:bldP spid="66641" grpId="0"/>
      <p:bldP spid="66642" grpId="0"/>
      <p:bldP spid="66643" grpId="0"/>
      <p:bldP spid="66644" grpId="0"/>
      <p:bldP spid="66645" grpId="0"/>
      <p:bldP spid="66646" grpId="0"/>
      <p:bldP spid="66647" grpId="0"/>
      <p:bldP spid="66648" grpId="0"/>
      <p:bldP spid="66649" grpId="0"/>
      <p:bldP spid="66650" grpId="0"/>
      <p:bldP spid="66651" grpId="0"/>
      <p:bldP spid="66654" grpId="0"/>
      <p:bldP spid="66655" grpId="0"/>
      <p:bldP spid="66656" grpId="0"/>
      <p:bldP spid="66657" grpId="0"/>
      <p:bldP spid="66658" grpId="0"/>
      <p:bldP spid="66659" grpId="0"/>
      <p:bldP spid="66660" grpId="0"/>
      <p:bldP spid="66661" grpId="0"/>
      <p:bldP spid="66662" grpId="0"/>
      <p:bldP spid="66663" grpId="0"/>
      <p:bldP spid="66664" grpId="0"/>
      <p:bldP spid="66665" grpId="0"/>
      <p:bldP spid="66666" grpId="0"/>
      <p:bldP spid="66667" grpId="0"/>
      <p:bldP spid="66668" grpId="0"/>
      <p:bldP spid="66669" grpId="0"/>
      <p:bldP spid="66670" grpId="0"/>
      <p:bldP spid="66671" grpId="0"/>
      <p:bldP spid="66672" grpId="0"/>
      <p:bldP spid="66673" grpId="0"/>
      <p:bldP spid="66674" grpId="0"/>
      <p:bldP spid="66675" grpId="0"/>
      <p:bldP spid="66676" grpId="0"/>
      <p:bldP spid="66677" grpId="0"/>
      <p:bldP spid="66678" grpId="0"/>
      <p:bldP spid="66679" grpId="0"/>
      <p:bldP spid="66680" grpId="0"/>
      <p:bldP spid="66681" grpId="0"/>
      <p:bldP spid="66682" grpId="0"/>
      <p:bldP spid="66683" grpId="0"/>
      <p:bldP spid="66684" grpId="0"/>
      <p:bldP spid="666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99592" y="1412776"/>
          <a:ext cx="7344816" cy="4478400"/>
        </p:xfrm>
        <a:graphic>
          <a:graphicData uri="http://schemas.openxmlformats.org/drawingml/2006/table">
            <a:tbl>
              <a:tblPr/>
              <a:tblGrid>
                <a:gridCol w="360040"/>
                <a:gridCol w="6120680"/>
                <a:gridCol w="864096"/>
              </a:tblGrid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-2070735" algn="l"/>
                          <a:tab pos="1260475" algn="l"/>
                        </a:tabLst>
                      </a:pPr>
                      <a:endParaRPr lang="en-GB" sz="1500" b="0" i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37475" marR="3747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-2070735" algn="l"/>
                          <a:tab pos="270510" algn="l"/>
                        </a:tabLs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Questions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-2070735" algn="l"/>
                          <a:tab pos="270510" algn="l"/>
                        </a:tabLs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Answer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-2070735" algn="l"/>
                          <a:tab pos="1260475" algn="l"/>
                        </a:tabLs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-2070735" algn="l"/>
                          <a:tab pos="1260475" algn="r"/>
                          <a:tab pos="2637155" algn="ctr"/>
                          <a:tab pos="5273675" algn="r"/>
                        </a:tabLst>
                      </a:pPr>
                      <a:r>
                        <a:rPr lang="en-GB" sz="1500" b="0" i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What is the sum of 87 and 54? </a:t>
                      </a:r>
                      <a:endParaRPr lang="en-GB" sz="1500" b="0" i="0" dirty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-2070735" algn="l"/>
                        </a:tabLs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141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-2070735" algn="l"/>
                          <a:tab pos="1260475" algn="l"/>
                        </a:tabLst>
                      </a:pPr>
                      <a:r>
                        <a:rPr lang="en-GB" sz="1500" b="0" i="0">
                          <a:latin typeface="Arial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-2070735" algn="l"/>
                          <a:tab pos="1260475" algn="r"/>
                          <a:tab pos="2637155" algn="ctr"/>
                          <a:tab pos="5273675" algn="r"/>
                        </a:tabLst>
                      </a:pPr>
                      <a:r>
                        <a:rPr lang="en-GB" sz="1500" b="0" i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What is the size of the internal angle of a regular hexagon?</a:t>
                      </a:r>
                      <a:endParaRPr lang="en-GB" sz="1500" b="0" i="0" dirty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-2070735" algn="l"/>
                        </a:tabLs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120</a:t>
                      </a: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260475" algn="l"/>
                        </a:tabLst>
                      </a:pPr>
                      <a:r>
                        <a:rPr lang="en-GB" sz="1500" b="0" i="0">
                          <a:latin typeface="Arial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b="0" i="0" kern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How many millilitres are in 1.7 Litres </a:t>
                      </a:r>
                      <a:endParaRPr lang="en-GB" sz="1500" b="0" i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i="0" dirty="0" smtClean="0">
                          <a:latin typeface="Arial" pitchFamily="34" charset="0"/>
                          <a:ea typeface="Times New Roman"/>
                          <a:cs typeface="Times New Roman"/>
                        </a:rPr>
                        <a:t>1700mL</a:t>
                      </a:r>
                      <a:endParaRPr lang="en-GB" sz="1500" b="0" i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260475" algn="l"/>
                        </a:tabLst>
                      </a:pPr>
                      <a:r>
                        <a:rPr lang="en-GB" sz="1500" b="0" i="0">
                          <a:latin typeface="Arial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500" b="0" i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What is the acute angle between the hour hand at 2 o’clock and the hour hand when it is at 4 </a:t>
                      </a:r>
                      <a:r>
                        <a:rPr lang="en-GB" sz="1500" b="0" i="0" kern="12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o’clock</a:t>
                      </a:r>
                      <a:r>
                        <a:rPr lang="en-GB" sz="1500" b="0" i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?</a:t>
                      </a:r>
                      <a:endParaRPr lang="en-GB" sz="1500" b="0" i="0" dirty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endParaRPr lang="en-GB" sz="1500" b="0" i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260475" algn="l"/>
                        </a:tabLst>
                      </a:pPr>
                      <a:r>
                        <a:rPr lang="en-GB" sz="1500" b="0" i="0">
                          <a:latin typeface="Arial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1260475" algn="r"/>
                          <a:tab pos="2637155" algn="ctr"/>
                          <a:tab pos="5273675" algn="r"/>
                        </a:tabLst>
                      </a:pPr>
                      <a:r>
                        <a:rPr lang="en-GB" sz="1500" b="0" i="0" kern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What is the square root of 0.04? </a:t>
                      </a:r>
                      <a:endParaRPr lang="en-GB" sz="1500" b="0" i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0.2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260475" algn="l"/>
                        </a:tabLst>
                      </a:pPr>
                      <a:r>
                        <a:rPr lang="en-GB" sz="1500" b="0" i="0">
                          <a:latin typeface="Arial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1260475" algn="r"/>
                          <a:tab pos="2637155" algn="ctr"/>
                          <a:tab pos="5273675" algn="r"/>
                        </a:tabLst>
                      </a:pPr>
                      <a:r>
                        <a:rPr lang="en-GB" sz="1500" b="0" i="0" kern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What is one third of one sixth? </a:t>
                      </a:r>
                      <a:endParaRPr lang="en-GB" sz="1500" b="0" i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1/18 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260475" algn="l"/>
                        </a:tabLst>
                      </a:pPr>
                      <a:r>
                        <a:rPr lang="en-GB" sz="1500" b="0" i="0">
                          <a:latin typeface="Arial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1260475" algn="r"/>
                          <a:tab pos="2637155" algn="ctr"/>
                          <a:tab pos="5273675" algn="r"/>
                        </a:tabLst>
                      </a:pPr>
                      <a:r>
                        <a:rPr lang="en-GB" sz="1500" b="0" i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Can 37 be written as the sum of two prime numbers? </a:t>
                      </a:r>
                      <a:endParaRPr lang="en-GB" sz="1500" b="0" i="0" dirty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260475" algn="l"/>
                        </a:tabLst>
                      </a:pPr>
                      <a:r>
                        <a:rPr lang="en-GB" sz="1500" b="0" i="0">
                          <a:latin typeface="Arial" pitchFamily="34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1260475" algn="r"/>
                          <a:tab pos="2637155" algn="ctr"/>
                          <a:tab pos="5273675" algn="r"/>
                        </a:tabLst>
                      </a:pPr>
                      <a:r>
                        <a:rPr lang="en-GB" sz="1500" b="0" i="0" kern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What is the sum of the numbers from 10 to 14 inclusive?</a:t>
                      </a:r>
                      <a:endParaRPr lang="en-GB" sz="1500" b="0" i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260475" algn="l"/>
                        </a:tabLst>
                      </a:pPr>
                      <a:r>
                        <a:rPr lang="en-GB" sz="1500" b="0" i="0">
                          <a:latin typeface="Arial" pitchFamily="34" charset="0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1260475" algn="r"/>
                          <a:tab pos="2637155" algn="ctr"/>
                          <a:tab pos="5273675" algn="r"/>
                        </a:tabLst>
                      </a:pPr>
                      <a:r>
                        <a:rPr lang="en-GB" sz="1500" b="0" i="0" kern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How much change will I get from $20 if I spend $8.40? </a:t>
                      </a:r>
                      <a:endParaRPr lang="en-GB" sz="1500" b="0" i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$11.60 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260475" algn="l"/>
                        </a:tabLst>
                      </a:pPr>
                      <a:r>
                        <a:rPr lang="en-GB" sz="1500" b="0" i="0">
                          <a:latin typeface="Arial" pitchFamily="34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1260475" algn="r"/>
                          <a:tab pos="2637155" algn="ctr"/>
                          <a:tab pos="5273675" algn="r"/>
                        </a:tabLst>
                      </a:pPr>
                      <a:r>
                        <a:rPr lang="en-GB" sz="1500" b="0" i="0" kern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What is the area of a scalene triangle with a base of 6cm and a vertical height of 3cm? </a:t>
                      </a:r>
                      <a:endParaRPr lang="en-GB" sz="1500" b="0" i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9cm</a:t>
                      </a:r>
                      <a:r>
                        <a:rPr lang="en-GB" sz="1500" b="0" i="0" baseline="3000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GB" sz="1500" b="0" i="0" dirty="0">
                        <a:latin typeface="Arial" pitchFamily="34" charset="0"/>
                        <a:ea typeface="Times New Roman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260475" algn="l"/>
                        </a:tabLst>
                      </a:pPr>
                      <a:r>
                        <a:rPr lang="en-GB" sz="1500" b="0" i="0">
                          <a:latin typeface="Arial" pitchFamily="34" charset="0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1260475" algn="r"/>
                          <a:tab pos="2637155" algn="ctr"/>
                          <a:tab pos="5273675" algn="r"/>
                        </a:tabLst>
                      </a:pPr>
                      <a:r>
                        <a:rPr lang="en-GB" sz="1500" b="0" i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What is sum of </a:t>
                      </a:r>
                      <a:r>
                        <a:rPr lang="en-GB" sz="1500" b="0" i="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6.0 </a:t>
                      </a:r>
                      <a:r>
                        <a:rPr lang="en-GB" sz="1500" b="0" i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GB" sz="2000" b="0" i="0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1500" b="0" i="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3.4</a:t>
                      </a:r>
                      <a:r>
                        <a:rPr lang="en-GB" sz="1500" b="0" i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?</a:t>
                      </a:r>
                      <a:endParaRPr lang="en-GB" sz="1500" b="0" i="0" dirty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2.6 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260475" algn="l"/>
                        </a:tabLs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1260475" algn="r"/>
                          <a:tab pos="2637155" algn="ctr"/>
                          <a:tab pos="5273675" algn="r"/>
                        </a:tabLst>
                      </a:pPr>
                      <a:r>
                        <a:rPr lang="en-GB" sz="1500" b="0" i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What time is 2hours 45minutes before 12:15pm </a:t>
                      </a:r>
                      <a:endParaRPr lang="en-GB" sz="1500" b="0" i="0" dirty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i="0" dirty="0">
                          <a:latin typeface="Arial" pitchFamily="34" charset="0"/>
                          <a:ea typeface="Times New Roman"/>
                          <a:cs typeface="Times New Roman"/>
                        </a:rPr>
                        <a:t>9:30am </a:t>
                      </a: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331640" y="260648"/>
            <a:ext cx="66246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5400" b="1" dirty="0">
                <a:latin typeface="Bradley Hand ITC" pitchFamily="66" charset="0"/>
              </a:rPr>
              <a:t>Answers:</a:t>
            </a:r>
            <a:endParaRPr lang="en-AU" sz="4000" b="1" dirty="0">
              <a:latin typeface="Bradley Hand ITC" pitchFamily="66" charset="0"/>
            </a:endParaRPr>
          </a:p>
        </p:txBody>
      </p:sp>
      <p:pic>
        <p:nvPicPr>
          <p:cNvPr id="31807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6683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042988" y="1916113"/>
            <a:ext cx="6985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>
                <a:latin typeface="Bradley Hand ITC" pitchFamily="66" charset="0"/>
              </a:rPr>
              <a:t>That concludes</a:t>
            </a:r>
          </a:p>
          <a:p>
            <a:pPr algn="ctr"/>
            <a:r>
              <a:rPr lang="en-AU" sz="5400" b="1">
                <a:latin typeface="Bradley Hand ITC" pitchFamily="66" charset="0"/>
              </a:rPr>
              <a:t>Session 2: Speed</a:t>
            </a:r>
          </a:p>
        </p:txBody>
      </p:sp>
      <p:pic>
        <p:nvPicPr>
          <p:cNvPr id="32771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55576" y="620688"/>
            <a:ext cx="728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000" b="1" dirty="0">
                <a:latin typeface="Bradley Hand ITC" pitchFamily="66" charset="0"/>
              </a:rPr>
              <a:t>Session 3: Written Problems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51520" y="1268760"/>
            <a:ext cx="84216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1" dirty="0">
                <a:latin typeface="Bradley Hand ITC" pitchFamily="66" charset="0"/>
              </a:rPr>
              <a:t>  All contestants will be given the same 5 questions and</a:t>
            </a:r>
          </a:p>
          <a:p>
            <a:r>
              <a:rPr lang="en-US" sz="2400" b="1" dirty="0">
                <a:latin typeface="Bradley Hand ITC" pitchFamily="66" charset="0"/>
              </a:rPr>
              <a:t>   must work on them individually. </a:t>
            </a:r>
          </a:p>
          <a:p>
            <a:pPr>
              <a:buFontTx/>
              <a:buChar char="•"/>
            </a:pPr>
            <a:r>
              <a:rPr lang="en-US" sz="2400" b="1" dirty="0">
                <a:latin typeface="Bradley Hand ITC" pitchFamily="66" charset="0"/>
              </a:rPr>
              <a:t>  Only the answer in the space next to the original question is </a:t>
            </a:r>
          </a:p>
          <a:p>
            <a:r>
              <a:rPr lang="en-US" sz="2400" b="1" dirty="0">
                <a:latin typeface="Bradley Hand ITC" pitchFamily="66" charset="0"/>
              </a:rPr>
              <a:t>   accepted. Contestants are at liberty to use the working paper </a:t>
            </a:r>
          </a:p>
          <a:p>
            <a:r>
              <a:rPr lang="en-US" sz="2400" b="1" dirty="0">
                <a:latin typeface="Bradley Hand ITC" pitchFamily="66" charset="0"/>
              </a:rPr>
              <a:t>   given to them but the answers must be on the official sheet. </a:t>
            </a:r>
          </a:p>
          <a:p>
            <a:pPr>
              <a:buFontTx/>
              <a:buChar char="•"/>
            </a:pPr>
            <a:r>
              <a:rPr lang="en-US" sz="2400" b="1" dirty="0">
                <a:latin typeface="Bradley Hand ITC" pitchFamily="66" charset="0"/>
              </a:rPr>
              <a:t>  If more than one answer is given, or </a:t>
            </a:r>
            <a:r>
              <a:rPr lang="en-US" sz="2400" b="1" dirty="0" smtClean="0">
                <a:latin typeface="Bradley Hand ITC" pitchFamily="66" charset="0"/>
              </a:rPr>
              <a:t>if the </a:t>
            </a:r>
            <a:r>
              <a:rPr lang="en-US" sz="2400" b="1" dirty="0">
                <a:latin typeface="Bradley Hand ITC" pitchFamily="66" charset="0"/>
              </a:rPr>
              <a:t>answer is</a:t>
            </a:r>
          </a:p>
          <a:p>
            <a:r>
              <a:rPr lang="en-US" sz="2400" b="1" dirty="0">
                <a:latin typeface="Bradley Hand ITC" pitchFamily="66" charset="0"/>
              </a:rPr>
              <a:t>   ambiguous, the answer will be marked incorrect </a:t>
            </a:r>
          </a:p>
          <a:p>
            <a:pPr>
              <a:buFontTx/>
              <a:buChar char="•"/>
            </a:pPr>
            <a:r>
              <a:rPr lang="en-US" sz="2400" b="1" dirty="0">
                <a:latin typeface="Bradley Hand ITC" pitchFamily="66" charset="0"/>
              </a:rPr>
              <a:t>  Calculators ARE permitted in this session.</a:t>
            </a:r>
          </a:p>
          <a:p>
            <a:pPr>
              <a:buFontTx/>
              <a:buChar char="•"/>
            </a:pPr>
            <a:r>
              <a:rPr lang="en-US" sz="2400" b="1" dirty="0">
                <a:latin typeface="Bradley Hand ITC" pitchFamily="66" charset="0"/>
              </a:rPr>
              <a:t>  Each question is worth one point so a team may achieve a </a:t>
            </a:r>
          </a:p>
          <a:p>
            <a:r>
              <a:rPr lang="en-US" sz="2400" b="1" dirty="0">
                <a:latin typeface="Bradley Hand ITC" pitchFamily="66" charset="0"/>
              </a:rPr>
              <a:t>   maximum of 15 points in this session. </a:t>
            </a:r>
          </a:p>
          <a:p>
            <a:pPr>
              <a:buFontTx/>
              <a:buChar char="•"/>
            </a:pPr>
            <a:r>
              <a:rPr lang="en-US" sz="2400" b="1" dirty="0">
                <a:latin typeface="Bradley Hand ITC" pitchFamily="66" charset="0"/>
              </a:rPr>
              <a:t>  There is a time limit of 15 minutes. </a:t>
            </a:r>
          </a:p>
          <a:p>
            <a:pPr>
              <a:buFontTx/>
              <a:buChar char="•"/>
            </a:pPr>
            <a:r>
              <a:rPr lang="en-US" sz="2400" b="1" dirty="0">
                <a:latin typeface="Bradley Hand ITC" pitchFamily="66" charset="0"/>
              </a:rPr>
              <a:t>  For the </a:t>
            </a:r>
            <a:r>
              <a:rPr lang="en-US" sz="2400" b="1" dirty="0" smtClean="0">
                <a:latin typeface="Bradley Hand ITC" pitchFamily="66" charset="0"/>
              </a:rPr>
              <a:t>interest </a:t>
            </a:r>
            <a:r>
              <a:rPr lang="en-US" sz="2400" b="1" dirty="0">
                <a:latin typeface="Bradley Hand ITC" pitchFamily="66" charset="0"/>
              </a:rPr>
              <a:t>of the audience, the questions will be displayed </a:t>
            </a:r>
          </a:p>
          <a:p>
            <a:r>
              <a:rPr lang="en-US" sz="2400" b="1" dirty="0">
                <a:latin typeface="Bradley Hand ITC" pitchFamily="66" charset="0"/>
              </a:rPr>
              <a:t>   on the screen.</a:t>
            </a:r>
          </a:p>
          <a:p>
            <a:endParaRPr lang="en-US" sz="800" dirty="0"/>
          </a:p>
          <a:p>
            <a:pPr algn="ctr"/>
            <a:r>
              <a:rPr lang="en-US" sz="1600" dirty="0"/>
              <a:t>Click to see the questions and start the timer.</a:t>
            </a:r>
          </a:p>
        </p:txBody>
      </p:sp>
      <p:pic>
        <p:nvPicPr>
          <p:cNvPr id="33796" name="Picture 9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142875"/>
            <a:ext cx="10826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286000" y="857250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1: Estimation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899592" y="1412776"/>
            <a:ext cx="2592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 b="1" u="sng" dirty="0"/>
              <a:t>Question</a:t>
            </a:r>
            <a:r>
              <a:rPr lang="en-AU" sz="3600" b="1" u="sng" dirty="0"/>
              <a:t> 1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899592" y="2022376"/>
            <a:ext cx="7789863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3600" dirty="0" smtClean="0"/>
              <a:t>You are given an illustration of a pile of coins. Each of the coins shown in the picture has a collector value of $3.50. </a:t>
            </a:r>
            <a:endParaRPr lang="en-US" sz="3600" dirty="0"/>
          </a:p>
          <a:p>
            <a:pPr>
              <a:spcBef>
                <a:spcPts val="600"/>
              </a:spcBef>
            </a:pPr>
            <a:r>
              <a:rPr lang="en-GB" sz="3600" dirty="0" smtClean="0"/>
              <a:t>What is the collector value of the coins shown in the picture?</a:t>
            </a:r>
            <a:endParaRPr lang="en-US" sz="3600" dirty="0"/>
          </a:p>
          <a:p>
            <a:r>
              <a:rPr lang="en-AU" b="1" i="1" dirty="0"/>
              <a:t>Note:</a:t>
            </a:r>
            <a:r>
              <a:rPr lang="en-AU" dirty="0"/>
              <a:t> no rulers or calculators are permitted. Click to start the timer. </a:t>
            </a:r>
          </a:p>
          <a:p>
            <a:r>
              <a:rPr lang="en-AU" sz="3200" dirty="0">
                <a:solidFill>
                  <a:srgbClr val="990000"/>
                </a:solidFill>
              </a:rPr>
              <a:t>You have 30 seconds…</a:t>
            </a:r>
          </a:p>
        </p:txBody>
      </p:sp>
      <p:pic>
        <p:nvPicPr>
          <p:cNvPr id="7173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3" name="Text Box 263"/>
          <p:cNvSpPr txBox="1">
            <a:spLocks noChangeArrowheads="1"/>
          </p:cNvSpPr>
          <p:nvPr/>
        </p:nvSpPr>
        <p:spPr bwMode="auto">
          <a:xfrm>
            <a:off x="2124075" y="5732463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 </a:t>
            </a:r>
            <a:r>
              <a:rPr lang="en-US" sz="4000" b="1">
                <a:latin typeface="Bradley Hand ITC" pitchFamily="66" charset="0"/>
              </a:rPr>
              <a:t>mins remaining</a:t>
            </a:r>
          </a:p>
        </p:txBody>
      </p:sp>
      <p:sp>
        <p:nvSpPr>
          <p:cNvPr id="25864" name="Text Box 264"/>
          <p:cNvSpPr txBox="1">
            <a:spLocks noChangeArrowheads="1"/>
          </p:cNvSpPr>
          <p:nvPr/>
        </p:nvSpPr>
        <p:spPr bwMode="auto">
          <a:xfrm>
            <a:off x="2124075" y="5732463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 </a:t>
            </a:r>
            <a:r>
              <a:rPr lang="en-US" sz="4000" b="1">
                <a:latin typeface="Bradley Hand ITC" pitchFamily="66" charset="0"/>
              </a:rPr>
              <a:t>mins remaining</a:t>
            </a:r>
          </a:p>
        </p:txBody>
      </p:sp>
      <p:sp>
        <p:nvSpPr>
          <p:cNvPr id="25865" name="Text Box 265"/>
          <p:cNvSpPr txBox="1">
            <a:spLocks noChangeArrowheads="1"/>
          </p:cNvSpPr>
          <p:nvPr/>
        </p:nvSpPr>
        <p:spPr bwMode="auto">
          <a:xfrm>
            <a:off x="2124075" y="5732463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 </a:t>
            </a:r>
            <a:r>
              <a:rPr lang="en-US" sz="4000" b="1">
                <a:latin typeface="Bradley Hand ITC" pitchFamily="66" charset="0"/>
              </a:rPr>
              <a:t>mins remaining</a:t>
            </a:r>
          </a:p>
        </p:txBody>
      </p:sp>
      <p:sp>
        <p:nvSpPr>
          <p:cNvPr id="25866" name="Text Box 266"/>
          <p:cNvSpPr txBox="1">
            <a:spLocks noChangeArrowheads="1"/>
          </p:cNvSpPr>
          <p:nvPr/>
        </p:nvSpPr>
        <p:spPr bwMode="auto">
          <a:xfrm>
            <a:off x="2124075" y="5732463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 </a:t>
            </a:r>
            <a:r>
              <a:rPr lang="en-US" sz="4000" b="1">
                <a:latin typeface="Bradley Hand ITC" pitchFamily="66" charset="0"/>
              </a:rPr>
              <a:t>mins remaining</a:t>
            </a:r>
          </a:p>
        </p:txBody>
      </p:sp>
      <p:sp>
        <p:nvSpPr>
          <p:cNvPr id="25867" name="Text Box 267"/>
          <p:cNvSpPr txBox="1">
            <a:spLocks noChangeArrowheads="1"/>
          </p:cNvSpPr>
          <p:nvPr/>
        </p:nvSpPr>
        <p:spPr bwMode="auto">
          <a:xfrm>
            <a:off x="2124075" y="5732463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 </a:t>
            </a:r>
            <a:r>
              <a:rPr lang="en-US" sz="4000" b="1">
                <a:latin typeface="Bradley Hand ITC" pitchFamily="66" charset="0"/>
              </a:rPr>
              <a:t>mins remaining</a:t>
            </a:r>
          </a:p>
        </p:txBody>
      </p:sp>
      <p:sp>
        <p:nvSpPr>
          <p:cNvPr id="25868" name="Text Box 268"/>
          <p:cNvSpPr txBox="1">
            <a:spLocks noChangeArrowheads="1"/>
          </p:cNvSpPr>
          <p:nvPr/>
        </p:nvSpPr>
        <p:spPr bwMode="auto">
          <a:xfrm>
            <a:off x="2124075" y="5732463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 </a:t>
            </a:r>
            <a:r>
              <a:rPr lang="en-US" sz="4000" b="1">
                <a:latin typeface="Bradley Hand ITC" pitchFamily="66" charset="0"/>
              </a:rPr>
              <a:t>mins remaining</a:t>
            </a:r>
          </a:p>
        </p:txBody>
      </p:sp>
      <p:sp>
        <p:nvSpPr>
          <p:cNvPr id="25869" name="Text Box 269"/>
          <p:cNvSpPr txBox="1">
            <a:spLocks noChangeArrowheads="1"/>
          </p:cNvSpPr>
          <p:nvPr/>
        </p:nvSpPr>
        <p:spPr bwMode="auto">
          <a:xfrm>
            <a:off x="2124075" y="5734050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 </a:t>
            </a:r>
            <a:r>
              <a:rPr lang="en-US" sz="4000" b="1">
                <a:latin typeface="Bradley Hand ITC" pitchFamily="66" charset="0"/>
              </a:rPr>
              <a:t>mins remaining</a:t>
            </a:r>
          </a:p>
        </p:txBody>
      </p:sp>
      <p:sp>
        <p:nvSpPr>
          <p:cNvPr id="25870" name="Text Box 270"/>
          <p:cNvSpPr txBox="1">
            <a:spLocks noChangeArrowheads="1"/>
          </p:cNvSpPr>
          <p:nvPr/>
        </p:nvSpPr>
        <p:spPr bwMode="auto">
          <a:xfrm>
            <a:off x="2124075" y="5734050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 </a:t>
            </a:r>
            <a:r>
              <a:rPr lang="en-US" sz="4000" b="1">
                <a:latin typeface="Bradley Hand ITC" pitchFamily="66" charset="0"/>
              </a:rPr>
              <a:t>mins remaining</a:t>
            </a:r>
          </a:p>
        </p:txBody>
      </p:sp>
      <p:sp>
        <p:nvSpPr>
          <p:cNvPr id="25871" name="Text Box 271"/>
          <p:cNvSpPr txBox="1">
            <a:spLocks noChangeArrowheads="1"/>
          </p:cNvSpPr>
          <p:nvPr/>
        </p:nvSpPr>
        <p:spPr bwMode="auto">
          <a:xfrm>
            <a:off x="2124075" y="5734050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 </a:t>
            </a:r>
            <a:r>
              <a:rPr lang="en-US" sz="4000" b="1">
                <a:latin typeface="Bradley Hand ITC" pitchFamily="66" charset="0"/>
              </a:rPr>
              <a:t>mins remaining</a:t>
            </a:r>
          </a:p>
        </p:txBody>
      </p:sp>
      <p:sp>
        <p:nvSpPr>
          <p:cNvPr id="25872" name="Text Box 272"/>
          <p:cNvSpPr txBox="1">
            <a:spLocks noChangeArrowheads="1"/>
          </p:cNvSpPr>
          <p:nvPr/>
        </p:nvSpPr>
        <p:spPr bwMode="auto">
          <a:xfrm>
            <a:off x="2124075" y="5734050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 </a:t>
            </a:r>
            <a:r>
              <a:rPr lang="en-US" sz="4000" b="1">
                <a:latin typeface="Bradley Hand ITC" pitchFamily="66" charset="0"/>
              </a:rPr>
              <a:t>mins remaining</a:t>
            </a:r>
          </a:p>
        </p:txBody>
      </p:sp>
      <p:sp>
        <p:nvSpPr>
          <p:cNvPr id="25873" name="Text Box 273"/>
          <p:cNvSpPr txBox="1">
            <a:spLocks noChangeArrowheads="1"/>
          </p:cNvSpPr>
          <p:nvPr/>
        </p:nvSpPr>
        <p:spPr bwMode="auto">
          <a:xfrm>
            <a:off x="2124075" y="5734050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 </a:t>
            </a:r>
            <a:r>
              <a:rPr lang="en-US" sz="4000" b="1">
                <a:latin typeface="Bradley Hand ITC" pitchFamily="66" charset="0"/>
              </a:rPr>
              <a:t>mins remaining</a:t>
            </a:r>
          </a:p>
        </p:txBody>
      </p:sp>
      <p:sp>
        <p:nvSpPr>
          <p:cNvPr id="25874" name="Text Box 274"/>
          <p:cNvSpPr txBox="1">
            <a:spLocks noChangeArrowheads="1"/>
          </p:cNvSpPr>
          <p:nvPr/>
        </p:nvSpPr>
        <p:spPr bwMode="auto">
          <a:xfrm>
            <a:off x="2124075" y="5734050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 </a:t>
            </a:r>
            <a:r>
              <a:rPr lang="en-US" sz="4000" b="1">
                <a:latin typeface="Bradley Hand ITC" pitchFamily="66" charset="0"/>
              </a:rPr>
              <a:t>mins remaining</a:t>
            </a:r>
          </a:p>
        </p:txBody>
      </p:sp>
      <p:sp>
        <p:nvSpPr>
          <p:cNvPr id="25875" name="Text Box 275"/>
          <p:cNvSpPr txBox="1">
            <a:spLocks noChangeArrowheads="1"/>
          </p:cNvSpPr>
          <p:nvPr/>
        </p:nvSpPr>
        <p:spPr bwMode="auto">
          <a:xfrm>
            <a:off x="2124075" y="5734050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 </a:t>
            </a:r>
            <a:r>
              <a:rPr lang="en-US" sz="4000" b="1">
                <a:latin typeface="Bradley Hand ITC" pitchFamily="66" charset="0"/>
              </a:rPr>
              <a:t>min remaining</a:t>
            </a:r>
          </a:p>
        </p:txBody>
      </p:sp>
      <p:graphicFrame>
        <p:nvGraphicFramePr>
          <p:cNvPr id="25886" name="Group 286"/>
          <p:cNvGraphicFramePr>
            <a:graphicFrameLocks noGrp="1"/>
          </p:cNvGraphicFramePr>
          <p:nvPr/>
        </p:nvGraphicFramePr>
        <p:xfrm>
          <a:off x="755576" y="1412875"/>
          <a:ext cx="7560840" cy="4413600"/>
        </p:xfrm>
        <a:graphic>
          <a:graphicData uri="http://schemas.openxmlformats.org/drawingml/2006/table">
            <a:tbl>
              <a:tblPr/>
              <a:tblGrid>
                <a:gridCol w="7560840"/>
              </a:tblGrid>
              <a:tr h="79834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kumimoji="0" lang="en-GB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Zac</a:t>
                      </a:r>
                      <a:r>
                        <a:rPr kumimoji="0"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goes to </a:t>
                      </a:r>
                      <a:r>
                        <a:rPr kumimoji="0" lang="en-GB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RipOff</a:t>
                      </a:r>
                      <a:r>
                        <a:rPr kumimoji="0"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Loans who lend him $4800 to buy his first car. On the last day of each month </a:t>
                      </a:r>
                      <a:r>
                        <a:rPr kumimoji="0" lang="en-GB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Zac</a:t>
                      </a:r>
                      <a:r>
                        <a:rPr kumimoji="0"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repays $800. If </a:t>
                      </a:r>
                      <a:r>
                        <a:rPr kumimoji="0" lang="en-GB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Zac</a:t>
                      </a:r>
                      <a:r>
                        <a:rPr kumimoji="0"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still owes money at the end of the month after his payment </a:t>
                      </a:r>
                      <a:r>
                        <a:rPr kumimoji="0" lang="en-GB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RipOff</a:t>
                      </a:r>
                      <a:r>
                        <a:rPr kumimoji="0"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immediately adds $400 to the loan. How many months will </a:t>
                      </a:r>
                      <a:r>
                        <a:rPr kumimoji="0" lang="en-GB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Zac</a:t>
                      </a:r>
                      <a:r>
                        <a:rPr kumimoji="0"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take to repay the loan?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kumimoji="0"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students sit for a test and their average score is 12.  If 5 more students did the test and their scores were 9,13,15,10 and 13, what is the average for all 25 students?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5273675" algn="r"/>
                        </a:tabLst>
                      </a:pPr>
                      <a:r>
                        <a:rPr kumimoji="0"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Pierre the pastry cook has lost his order book.  All he can remember is that he needs to bake a combined total of 38 pies and cakes costing $144.  If a pie costs $3.50 and a cake costs $4.00, how many of each are in the order?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4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B-Mart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MostSports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has a ‘40% of all marked prices’ sale. In 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GB" sz="1600" kern="12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sale, 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 pair of basketball runners is sold for $84. Prior to the sale, the runners had already been marked down by 30%. What was the asking price of the runners before any markdowns had been applied?</a:t>
                      </a:r>
                      <a:endParaRPr lang="en-GB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2637155" algn="ctr"/>
                          <a:tab pos="5273675" algn="r"/>
                        </a:tabLs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Sarah’s </a:t>
                      </a: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spreadsheet 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shows that 3</a:t>
                      </a:r>
                      <a:r>
                        <a:rPr lang="en-GB" sz="1600" kern="1200" baseline="30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is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94,143,178,827. However, when she tries to calculate 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1600" kern="1200" baseline="30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her spreadsheet gives the result 1,853,020,188,851,840. She knows that can’t be right. What would be the last digit in this number (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1600" kern="1200" baseline="30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 if it was worked out exactly?</a:t>
                      </a:r>
                      <a:endParaRPr lang="en-GB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832" name="Text Box 232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25833" name="Text Box 233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25834" name="Text Box 234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25835" name="Text Box 235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25836" name="Text Box 236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25837" name="Text Box 237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25838" name="Text Box 238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25839" name="Text Box 239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25840" name="Text Box 240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25841" name="Text Box 241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25842" name="Text Box 242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25843" name="Text Box 243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25844" name="Text Box 244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25845" name="Text Box 245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25846" name="Text Box 246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25847" name="Text Box 247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25848" name="Text Box 248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25849" name="Text Box 249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25850" name="Text Box 250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25851" name="Text Box 251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25852" name="Text Box 252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25853" name="Text Box 253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25854" name="Text Box 254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25855" name="Text Box 255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25856" name="Text Box 256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25857" name="Text Box 257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25858" name="Text Box 258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25859" name="Text Box 259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25860" name="Text Box 260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25861" name="Text Box 261"/>
          <p:cNvSpPr txBox="1">
            <a:spLocks noChangeArrowheads="1"/>
          </p:cNvSpPr>
          <p:nvPr/>
        </p:nvSpPr>
        <p:spPr bwMode="auto">
          <a:xfrm>
            <a:off x="2879725" y="57324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25862" name="Text Box 262"/>
          <p:cNvSpPr txBox="1">
            <a:spLocks noChangeArrowheads="1"/>
          </p:cNvSpPr>
          <p:nvPr/>
        </p:nvSpPr>
        <p:spPr bwMode="auto">
          <a:xfrm>
            <a:off x="2124075" y="5732463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 </a:t>
            </a:r>
            <a:r>
              <a:rPr lang="en-US" sz="4000" b="1">
                <a:latin typeface="Bradley Hand ITC" pitchFamily="66" charset="0"/>
              </a:rPr>
              <a:t>mins remaining</a:t>
            </a:r>
          </a:p>
        </p:txBody>
      </p:sp>
      <p:sp>
        <p:nvSpPr>
          <p:cNvPr id="25876" name="Text Box 276"/>
          <p:cNvSpPr txBox="1">
            <a:spLocks noChangeArrowheads="1"/>
          </p:cNvSpPr>
          <p:nvPr/>
        </p:nvSpPr>
        <p:spPr bwMode="auto">
          <a:xfrm>
            <a:off x="1259632" y="2780928"/>
            <a:ext cx="680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>
                <a:latin typeface="Bradley Hand ITC" pitchFamily="66" charset="0"/>
              </a:rPr>
              <a:t>Time’s up!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34877" name="Text Box 4"/>
          <p:cNvSpPr txBox="1">
            <a:spLocks noChangeArrowheads="1"/>
          </p:cNvSpPr>
          <p:nvPr/>
        </p:nvSpPr>
        <p:spPr bwMode="auto">
          <a:xfrm>
            <a:off x="1042988" y="692150"/>
            <a:ext cx="728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000" b="1">
                <a:latin typeface="Bradley Hand ITC" pitchFamily="66" charset="0"/>
              </a:rPr>
              <a:t>Session 3: Written Problems</a:t>
            </a:r>
          </a:p>
        </p:txBody>
      </p:sp>
      <p:pic>
        <p:nvPicPr>
          <p:cNvPr id="34878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2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3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3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4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4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4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5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65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65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6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26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86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86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2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17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17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8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2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2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21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2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2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24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26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27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29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2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30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32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2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33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35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2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3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38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2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39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4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2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42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2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44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2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45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47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2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48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2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2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51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2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2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4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2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6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2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57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2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59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2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60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63" grpId="0" autoUpdateAnimBg="0"/>
      <p:bldP spid="25863" grpId="1"/>
      <p:bldP spid="25864" grpId="0" autoUpdateAnimBg="0"/>
      <p:bldP spid="25864" grpId="1"/>
      <p:bldP spid="25865" grpId="0" autoUpdateAnimBg="0"/>
      <p:bldP spid="25865" grpId="1"/>
      <p:bldP spid="25866" grpId="0" autoUpdateAnimBg="0"/>
      <p:bldP spid="25866" grpId="1"/>
      <p:bldP spid="25867" grpId="0" autoUpdateAnimBg="0"/>
      <p:bldP spid="25867" grpId="1"/>
      <p:bldP spid="25868" grpId="0" autoUpdateAnimBg="0"/>
      <p:bldP spid="25868" grpId="1"/>
      <p:bldP spid="25869" grpId="0" autoUpdateAnimBg="0"/>
      <p:bldP spid="25869" grpId="1"/>
      <p:bldP spid="25870" grpId="0" autoUpdateAnimBg="0"/>
      <p:bldP spid="25870" grpId="1"/>
      <p:bldP spid="25871" grpId="0" autoUpdateAnimBg="0"/>
      <p:bldP spid="25871" grpId="1"/>
      <p:bldP spid="25872" grpId="0" autoUpdateAnimBg="0"/>
      <p:bldP spid="25872" grpId="1"/>
      <p:bldP spid="25873" grpId="0" autoUpdateAnimBg="0"/>
      <p:bldP spid="25873" grpId="1"/>
      <p:bldP spid="25874" grpId="0" autoUpdateAnimBg="0"/>
      <p:bldP spid="25874" grpId="1"/>
      <p:bldP spid="25875" grpId="0" autoUpdateAnimBg="0"/>
      <p:bldP spid="25875" grpId="1"/>
      <p:bldP spid="25832" grpId="0" autoUpdateAnimBg="0"/>
      <p:bldP spid="25833" grpId="0" autoUpdateAnimBg="0"/>
      <p:bldP spid="25834" grpId="0" autoUpdateAnimBg="0"/>
      <p:bldP spid="25835" grpId="0" autoUpdateAnimBg="0"/>
      <p:bldP spid="25836" grpId="0" autoUpdateAnimBg="0"/>
      <p:bldP spid="25837" grpId="0" autoUpdateAnimBg="0"/>
      <p:bldP spid="25838" grpId="0" autoUpdateAnimBg="0"/>
      <p:bldP spid="25839" grpId="0" autoUpdateAnimBg="0"/>
      <p:bldP spid="25840" grpId="0" autoUpdateAnimBg="0"/>
      <p:bldP spid="25841" grpId="0" autoUpdateAnimBg="0"/>
      <p:bldP spid="25842" grpId="0" autoUpdateAnimBg="0"/>
      <p:bldP spid="25843" grpId="0" autoUpdateAnimBg="0"/>
      <p:bldP spid="25844" grpId="0" autoUpdateAnimBg="0"/>
      <p:bldP spid="25845" grpId="0" autoUpdateAnimBg="0"/>
      <p:bldP spid="25846" grpId="0" autoUpdateAnimBg="0"/>
      <p:bldP spid="25847" grpId="0" autoUpdateAnimBg="0"/>
      <p:bldP spid="25848" grpId="0" autoUpdateAnimBg="0"/>
      <p:bldP spid="25849" grpId="0" autoUpdateAnimBg="0"/>
      <p:bldP spid="25850" grpId="0" autoUpdateAnimBg="0"/>
      <p:bldP spid="25851" grpId="0" autoUpdateAnimBg="0"/>
      <p:bldP spid="25852" grpId="0" autoUpdateAnimBg="0"/>
      <p:bldP spid="25853" grpId="0" autoUpdateAnimBg="0"/>
      <p:bldP spid="25854" grpId="0" autoUpdateAnimBg="0"/>
      <p:bldP spid="25855" grpId="0" autoUpdateAnimBg="0"/>
      <p:bldP spid="25856" grpId="0" autoUpdateAnimBg="0"/>
      <p:bldP spid="25857" grpId="0" autoUpdateAnimBg="0"/>
      <p:bldP spid="25858" grpId="0" autoUpdateAnimBg="0"/>
      <p:bldP spid="25859" grpId="0" autoUpdateAnimBg="0"/>
      <p:bldP spid="25860" grpId="0" autoUpdateAnimBg="0"/>
      <p:bldP spid="25861" grpId="0" autoUpdateAnimBg="0"/>
      <p:bldP spid="25862" grpId="0" autoUpdateAnimBg="0"/>
      <p:bldP spid="25862" grpId="1"/>
      <p:bldP spid="2587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11560" y="1412776"/>
            <a:ext cx="78486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AU" sz="5400" b="1" dirty="0">
                <a:latin typeface="Bradley Hand ITC" pitchFamily="66" charset="0"/>
              </a:rPr>
              <a:t>Answers: </a:t>
            </a:r>
          </a:p>
          <a:p>
            <a:pPr marL="342900" indent="-342900" algn="ctr"/>
            <a:endParaRPr lang="en-AU" sz="2000" b="1" dirty="0">
              <a:latin typeface="Bradley Hand ITC" pitchFamily="66" charset="0"/>
            </a:endParaRPr>
          </a:p>
          <a:p>
            <a:r>
              <a:rPr lang="en-GB" sz="4000" dirty="0" smtClean="0"/>
              <a:t>Qn1:	</a:t>
            </a:r>
            <a:r>
              <a:rPr lang="en-GB" sz="4000" dirty="0" smtClean="0"/>
              <a:t>11 months</a:t>
            </a:r>
            <a:endParaRPr lang="en-GB" sz="4000" dirty="0" smtClean="0"/>
          </a:p>
          <a:p>
            <a:r>
              <a:rPr lang="en-GB" sz="4000" dirty="0" smtClean="0"/>
              <a:t>Qn2:	</a:t>
            </a:r>
            <a:r>
              <a:rPr lang="en-GB" sz="4000" dirty="0" smtClean="0"/>
              <a:t>12</a:t>
            </a:r>
            <a:endParaRPr lang="en-GB" sz="4000" dirty="0" smtClean="0"/>
          </a:p>
          <a:p>
            <a:r>
              <a:rPr lang="en-GB" sz="4000" dirty="0" smtClean="0"/>
              <a:t>Qn3:	</a:t>
            </a:r>
            <a:r>
              <a:rPr lang="en-GB" sz="4000" dirty="0" smtClean="0"/>
              <a:t>22 </a:t>
            </a:r>
            <a:r>
              <a:rPr lang="en-GB" sz="4000" dirty="0" smtClean="0"/>
              <a:t>cakes; </a:t>
            </a:r>
            <a:r>
              <a:rPr lang="en-GB" sz="4000" dirty="0" smtClean="0"/>
              <a:t>16 </a:t>
            </a:r>
            <a:r>
              <a:rPr lang="en-GB" sz="4000" dirty="0" smtClean="0"/>
              <a:t>pies</a:t>
            </a:r>
          </a:p>
          <a:p>
            <a:r>
              <a:rPr lang="en-GB" sz="4000" dirty="0" smtClean="0"/>
              <a:t>Qn5:	$200</a:t>
            </a:r>
          </a:p>
          <a:p>
            <a:r>
              <a:rPr lang="en-GB" sz="4000" dirty="0" smtClean="0"/>
              <a:t>Qn6:	1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042988" y="692150"/>
            <a:ext cx="728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000" b="1">
                <a:latin typeface="Bradley Hand ITC" pitchFamily="66" charset="0"/>
              </a:rPr>
              <a:t>Session 3: Written Problems</a:t>
            </a:r>
          </a:p>
        </p:txBody>
      </p:sp>
      <p:pic>
        <p:nvPicPr>
          <p:cNvPr id="35844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215900"/>
            <a:ext cx="6683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95288" y="2276475"/>
            <a:ext cx="8712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>
                <a:latin typeface="Bradley Hand ITC" pitchFamily="66" charset="0"/>
              </a:rPr>
              <a:t>That concludes</a:t>
            </a:r>
          </a:p>
          <a:p>
            <a:pPr algn="ctr"/>
            <a:r>
              <a:rPr lang="en-AU" sz="5400" b="1">
                <a:latin typeface="Bradley Hand ITC" pitchFamily="66" charset="0"/>
              </a:rPr>
              <a:t>Session 3: Written Problems</a:t>
            </a:r>
          </a:p>
        </p:txBody>
      </p:sp>
      <p:pic>
        <p:nvPicPr>
          <p:cNvPr id="36867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215900"/>
            <a:ext cx="6683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4000" b="1">
                <a:latin typeface="Bradley Hand ITC" pitchFamily="66" charset="0"/>
              </a:rPr>
              <a:t>Session 4: </a:t>
            </a:r>
            <a:r>
              <a:rPr lang="en-AU" sz="3600" b="1">
                <a:latin typeface="Bradley Hand ITC" pitchFamily="66" charset="0"/>
              </a:rPr>
              <a:t>Individual Short Answer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14313" y="1196975"/>
            <a:ext cx="89296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Bradley Hand ITC" pitchFamily="66" charset="0"/>
              </a:rPr>
              <a:t>  </a:t>
            </a:r>
            <a:r>
              <a:rPr lang="en-US" sz="2400" b="1">
                <a:latin typeface="Bradley Hand ITC" pitchFamily="66" charset="0"/>
              </a:rPr>
              <a:t>Three questions will be asked, one at a time. </a:t>
            </a:r>
          </a:p>
          <a:p>
            <a:pPr>
              <a:buFontTx/>
              <a:buChar char="•"/>
            </a:pPr>
            <a:r>
              <a:rPr lang="en-US" sz="2400" b="1">
                <a:latin typeface="Bradley Hand ITC" pitchFamily="66" charset="0"/>
              </a:rPr>
              <a:t>  For each team, the team member on the compère's left will write  </a:t>
            </a:r>
          </a:p>
          <a:p>
            <a:r>
              <a:rPr lang="en-US" sz="2400" b="1">
                <a:latin typeface="Bradley Hand ITC" pitchFamily="66" charset="0"/>
              </a:rPr>
              <a:t>   down the answer to the first question on the paper provided. </a:t>
            </a:r>
          </a:p>
          <a:p>
            <a:pPr>
              <a:buFontTx/>
              <a:buChar char="•"/>
            </a:pPr>
            <a:r>
              <a:rPr lang="en-US" sz="2400" b="1">
                <a:latin typeface="Bradley Hand ITC" pitchFamily="66" charset="0"/>
              </a:rPr>
              <a:t>  Assistance from other team members is not allowed. </a:t>
            </a:r>
          </a:p>
          <a:p>
            <a:pPr>
              <a:buFontTx/>
              <a:buChar char="•"/>
            </a:pPr>
            <a:r>
              <a:rPr lang="en-US" sz="2400" b="1">
                <a:latin typeface="Bradley Hand ITC" pitchFamily="66" charset="0"/>
              </a:rPr>
              <a:t>  Calculators ARE NOT permitted.</a:t>
            </a:r>
          </a:p>
          <a:p>
            <a:pPr>
              <a:buFontTx/>
              <a:buChar char="•"/>
            </a:pPr>
            <a:r>
              <a:rPr lang="en-US" sz="2400" b="1">
                <a:latin typeface="Bradley Hand ITC" pitchFamily="66" charset="0"/>
              </a:rPr>
              <a:t>  There will be a 20 second interval to write the </a:t>
            </a:r>
          </a:p>
          <a:p>
            <a:r>
              <a:rPr lang="en-US" sz="2400" b="1">
                <a:latin typeface="Bradley Hand ITC" pitchFamily="66" charset="0"/>
              </a:rPr>
              <a:t>   answer down and hold it up for the audience to see. </a:t>
            </a:r>
          </a:p>
          <a:p>
            <a:pPr>
              <a:buFontTx/>
              <a:buChar char="•"/>
            </a:pPr>
            <a:r>
              <a:rPr lang="en-US" sz="2400" b="1">
                <a:latin typeface="Bradley Hand ITC" pitchFamily="66" charset="0"/>
              </a:rPr>
              <a:t>  The compère will then indicate to the scorer which </a:t>
            </a:r>
          </a:p>
          <a:p>
            <a:r>
              <a:rPr lang="en-US" sz="2400" b="1">
                <a:latin typeface="Bradley Hand ITC" pitchFamily="66" charset="0"/>
              </a:rPr>
              <a:t>   teams have the correct answer.</a:t>
            </a:r>
          </a:p>
          <a:p>
            <a:pPr>
              <a:buFontTx/>
              <a:buChar char="•"/>
            </a:pPr>
            <a:r>
              <a:rPr lang="en-US" sz="2400" b="1">
                <a:latin typeface="Bradley Hand ITC" pitchFamily="66" charset="0"/>
              </a:rPr>
              <a:t>  Each question in this session is worth 2 points so each team </a:t>
            </a:r>
          </a:p>
          <a:p>
            <a:r>
              <a:rPr lang="en-US" sz="2400" b="1">
                <a:latin typeface="Bradley Hand ITC" pitchFamily="66" charset="0"/>
              </a:rPr>
              <a:t>   can score a maximum of 6 points in this session.</a:t>
            </a:r>
          </a:p>
          <a:p>
            <a:pPr>
              <a:buFontTx/>
              <a:buChar char="•"/>
            </a:pPr>
            <a:r>
              <a:rPr lang="en-US" sz="2400" b="1">
                <a:latin typeface="Bradley Hand ITC" pitchFamily="66" charset="0"/>
              </a:rPr>
              <a:t>  These steps will be repeated with the second question being  </a:t>
            </a:r>
          </a:p>
          <a:p>
            <a:r>
              <a:rPr lang="en-US" sz="2400" b="1">
                <a:latin typeface="Bradley Hand ITC" pitchFamily="66" charset="0"/>
              </a:rPr>
              <a:t>   asked of the team member sitting in the middle, the third  </a:t>
            </a:r>
          </a:p>
          <a:p>
            <a:r>
              <a:rPr lang="en-US" sz="2400" b="1">
                <a:latin typeface="Bradley Hand ITC" pitchFamily="66" charset="0"/>
              </a:rPr>
              <a:t>   question of the team member sitting on the compère's right. </a:t>
            </a:r>
            <a:endParaRPr lang="en-AU" sz="2400" b="1">
              <a:latin typeface="Bradley Hand ITC" pitchFamily="66" charset="0"/>
            </a:endParaRPr>
          </a:p>
        </p:txBody>
      </p:sp>
      <p:pic>
        <p:nvPicPr>
          <p:cNvPr id="37892" name="Picture 9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2492375"/>
            <a:ext cx="10826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971550" y="620713"/>
            <a:ext cx="8007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4:</a:t>
            </a:r>
          </a:p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	</a:t>
            </a:r>
            <a:r>
              <a:rPr lang="en-AU" sz="36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Individual Short Answer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84213" y="2446399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AU" sz="2800" b="1" u="sng" dirty="0"/>
              <a:t>Question 1</a:t>
            </a:r>
          </a:p>
          <a:p>
            <a:endParaRPr lang="en-AU" sz="2800" b="1" u="sng" dirty="0"/>
          </a:p>
          <a:p>
            <a:r>
              <a:rPr lang="en-GB" sz="2800" dirty="0" smtClean="0"/>
              <a:t>If a person walks for 2 hours at 4 km/hr and jogs for 45 minutes at 8 km/hr, how far does he travel in total?</a:t>
            </a:r>
            <a:endParaRPr lang="en-AU" sz="2800" dirty="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900113" y="2276475"/>
            <a:ext cx="782796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dirty="0"/>
              <a:t>Click to see the first question</a:t>
            </a:r>
          </a:p>
          <a:p>
            <a:r>
              <a:rPr lang="en-US" sz="3600" dirty="0"/>
              <a:t>and then click again to start the timer.</a:t>
            </a:r>
          </a:p>
          <a:p>
            <a:endParaRPr lang="en-US" sz="3600" dirty="0"/>
          </a:p>
          <a:p>
            <a:r>
              <a:rPr lang="en-AU" sz="3200" dirty="0">
                <a:solidFill>
                  <a:srgbClr val="990000"/>
                </a:solidFill>
              </a:rPr>
              <a:t>You have 20 seconds…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1403350" y="2492375"/>
            <a:ext cx="68040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</a:p>
          <a:p>
            <a:pPr algn="ctr"/>
            <a:r>
              <a:rPr lang="en-US" sz="4400" b="1">
                <a:latin typeface="Bradley Hand ITC" pitchFamily="66" charset="0"/>
              </a:rPr>
              <a:t>Hold up your answer…</a:t>
            </a:r>
          </a:p>
        </p:txBody>
      </p:sp>
      <p:pic>
        <p:nvPicPr>
          <p:cNvPr id="38938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8" grpId="1"/>
      <p:bldP spid="28679" grpId="0"/>
      <p:bldP spid="28690" grpId="0"/>
      <p:bldP spid="28691" grpId="0"/>
      <p:bldP spid="28692" grpId="0"/>
      <p:bldP spid="28693" grpId="0"/>
      <p:bldP spid="28694" grpId="0"/>
      <p:bldP spid="28695" grpId="0"/>
      <p:bldP spid="28696" grpId="0"/>
      <p:bldP spid="28697" grpId="0"/>
      <p:bldP spid="28698" grpId="0"/>
      <p:bldP spid="28699" grpId="0"/>
      <p:bldP spid="28700" grpId="0"/>
      <p:bldP spid="28701" grpId="0"/>
      <p:bldP spid="28702" grpId="0"/>
      <p:bldP spid="28703" grpId="0"/>
      <p:bldP spid="28704" grpId="0"/>
      <p:bldP spid="28705" grpId="0"/>
      <p:bldP spid="28706" grpId="0"/>
      <p:bldP spid="28707" grpId="0"/>
      <p:bldP spid="28708" grpId="0"/>
      <p:bldP spid="28709" grpId="0"/>
      <p:bldP spid="287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98538" y="2565400"/>
            <a:ext cx="7145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 dirty="0">
                <a:latin typeface="Bradley Hand ITC" pitchFamily="66" charset="0"/>
              </a:rPr>
              <a:t>Answer: </a:t>
            </a:r>
            <a:r>
              <a:rPr lang="en-AU" sz="5400" b="1" dirty="0" smtClean="0">
                <a:latin typeface="Bradley Hand ITC" pitchFamily="66" charset="0"/>
              </a:rPr>
              <a:t>14km</a:t>
            </a:r>
            <a:endParaRPr lang="en-AU" sz="4000" b="1" dirty="0">
              <a:latin typeface="Bradley Hand ITC" pitchFamily="66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71550" y="620713"/>
            <a:ext cx="800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4: </a:t>
            </a:r>
            <a:r>
              <a:rPr lang="en-AU" sz="36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Individual Short Answer</a:t>
            </a:r>
          </a:p>
        </p:txBody>
      </p:sp>
      <p:pic>
        <p:nvPicPr>
          <p:cNvPr id="39940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900113" y="2583607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2400" b="1" u="sng" dirty="0"/>
              <a:t>Question 2</a:t>
            </a:r>
          </a:p>
          <a:p>
            <a:endParaRPr lang="en-AU" sz="2400" b="1" u="sng" dirty="0"/>
          </a:p>
          <a:p>
            <a:r>
              <a:rPr lang="en-GB" sz="3200" dirty="0" smtClean="0"/>
              <a:t>The 4th August 2010 was a Wednesday.  On what day of the week will 4th August 2012 fall?</a:t>
            </a:r>
            <a:endParaRPr lang="en-AU" sz="3200" dirty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684213" y="2205038"/>
            <a:ext cx="78279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/>
              <a:t>Click to see the second question</a:t>
            </a:r>
          </a:p>
          <a:p>
            <a:r>
              <a:rPr lang="en-US" sz="3600"/>
              <a:t>and then click again to start the timer.</a:t>
            </a:r>
          </a:p>
          <a:p>
            <a:endParaRPr lang="en-US" sz="3600"/>
          </a:p>
          <a:p>
            <a:r>
              <a:rPr lang="en-AU" sz="3200">
                <a:solidFill>
                  <a:srgbClr val="990000"/>
                </a:solidFill>
              </a:rPr>
              <a:t>You have 20 seconds…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8007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4:</a:t>
            </a:r>
          </a:p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	</a:t>
            </a:r>
            <a:r>
              <a:rPr lang="en-AU" sz="36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Individual Short Answer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1403350" y="2492375"/>
            <a:ext cx="6804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</a:p>
          <a:p>
            <a:pPr algn="ctr"/>
            <a:r>
              <a:rPr lang="en-US" sz="4400" b="1">
                <a:latin typeface="Bradley Hand ITC" pitchFamily="66" charset="0"/>
              </a:rPr>
              <a:t>Hold up your answer…</a:t>
            </a:r>
          </a:p>
        </p:txBody>
      </p:sp>
      <p:pic>
        <p:nvPicPr>
          <p:cNvPr id="40986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59" grpId="1"/>
      <p:bldP spid="70660" grpId="0"/>
      <p:bldP spid="70661" grpId="0"/>
      <p:bldP spid="70662" grpId="0"/>
      <p:bldP spid="70663" grpId="0"/>
      <p:bldP spid="70664" grpId="0"/>
      <p:bldP spid="70665" grpId="0"/>
      <p:bldP spid="70666" grpId="0"/>
      <p:bldP spid="70667" grpId="0"/>
      <p:bldP spid="70668" grpId="0"/>
      <p:bldP spid="70669" grpId="0"/>
      <p:bldP spid="70670" grpId="0"/>
      <p:bldP spid="70671" grpId="0"/>
      <p:bldP spid="70672" grpId="0"/>
      <p:bldP spid="70673" grpId="0"/>
      <p:bldP spid="70674" grpId="0"/>
      <p:bldP spid="70675" grpId="0"/>
      <p:bldP spid="70676" grpId="0"/>
      <p:bldP spid="70677" grpId="0"/>
      <p:bldP spid="70678" grpId="0"/>
      <p:bldP spid="70679" grpId="0"/>
      <p:bldP spid="70680" grpId="0"/>
      <p:bldP spid="7068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258888" y="2565400"/>
            <a:ext cx="6624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 dirty="0">
                <a:latin typeface="Bradley Hand ITC" pitchFamily="66" charset="0"/>
              </a:rPr>
              <a:t>Answer: </a:t>
            </a:r>
            <a:r>
              <a:rPr lang="en-AU" sz="5400" b="1" dirty="0" smtClean="0">
                <a:latin typeface="Bradley Hand ITC" pitchFamily="66" charset="0"/>
              </a:rPr>
              <a:t>Saturday</a:t>
            </a:r>
            <a:endParaRPr lang="en-AU" sz="4000" b="1" dirty="0">
              <a:latin typeface="Bradley Hand ITC" pitchFamily="66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746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4:</a:t>
            </a:r>
          </a:p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	</a:t>
            </a:r>
            <a:r>
              <a:rPr lang="en-AU" sz="36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Individual Short Answer</a:t>
            </a:r>
          </a:p>
        </p:txBody>
      </p:sp>
      <p:pic>
        <p:nvPicPr>
          <p:cNvPr id="41988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260350"/>
            <a:ext cx="6683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827088" y="2276475"/>
            <a:ext cx="782796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/>
              <a:t>Click to see the third question</a:t>
            </a:r>
          </a:p>
          <a:p>
            <a:r>
              <a:rPr lang="en-US" sz="3600"/>
              <a:t>and then click again to start the timer.</a:t>
            </a:r>
          </a:p>
          <a:p>
            <a:endParaRPr lang="en-US" sz="3600"/>
          </a:p>
          <a:p>
            <a:r>
              <a:rPr lang="en-AU" sz="3200">
                <a:solidFill>
                  <a:srgbClr val="990000"/>
                </a:solidFill>
              </a:rPr>
              <a:t>You have 20 seconds…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39750" y="620713"/>
            <a:ext cx="800735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4:</a:t>
            </a:r>
          </a:p>
          <a:p>
            <a:pPr>
              <a:defRPr/>
            </a:pPr>
            <a:r>
              <a:rPr lang="en-AU" sz="36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Individual Short Answer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755650" y="2213640"/>
            <a:ext cx="76327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3200" b="1" u="sng" dirty="0"/>
              <a:t>Question 3</a:t>
            </a:r>
          </a:p>
          <a:p>
            <a:endParaRPr lang="en-AU" sz="3200" b="1" u="sng" dirty="0"/>
          </a:p>
          <a:p>
            <a:r>
              <a:rPr lang="en-GB" sz="3200" dirty="0" smtClean="0"/>
              <a:t>A tennis racquet is sold making a profit of $9.50. If the profit is 20% of the cost price, what did the racquet sell for?</a:t>
            </a:r>
            <a:endParaRPr lang="en-AU" sz="3200" dirty="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1258888" y="2492375"/>
            <a:ext cx="6804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</a:p>
          <a:p>
            <a:pPr algn="ctr"/>
            <a:r>
              <a:rPr lang="en-US" sz="4400" b="1">
                <a:latin typeface="Bradley Hand ITC" pitchFamily="66" charset="0"/>
              </a:rPr>
              <a:t>Hold up your answer…</a:t>
            </a:r>
          </a:p>
        </p:txBody>
      </p:sp>
      <p:pic>
        <p:nvPicPr>
          <p:cNvPr id="43034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7" grpId="0"/>
      <p:bldP spid="72707" grpId="1"/>
      <p:bldP spid="72709" grpId="0"/>
      <p:bldP spid="72710" grpId="0"/>
      <p:bldP spid="72711" grpId="0"/>
      <p:bldP spid="72712" grpId="0"/>
      <p:bldP spid="72713" grpId="0"/>
      <p:bldP spid="72714" grpId="0"/>
      <p:bldP spid="72715" grpId="0"/>
      <p:bldP spid="72716" grpId="0"/>
      <p:bldP spid="72717" grpId="0"/>
      <p:bldP spid="72718" grpId="0"/>
      <p:bldP spid="72719" grpId="0"/>
      <p:bldP spid="72720" grpId="0"/>
      <p:bldP spid="72721" grpId="0"/>
      <p:bldP spid="72722" grpId="0"/>
      <p:bldP spid="72723" grpId="0"/>
      <p:bldP spid="72724" grpId="0"/>
      <p:bldP spid="72725" grpId="0"/>
      <p:bldP spid="72726" grpId="0"/>
      <p:bldP spid="72727" grpId="0"/>
      <p:bldP spid="72728" grpId="0"/>
      <p:bldP spid="727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258888" y="2565400"/>
            <a:ext cx="6624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 dirty="0">
                <a:latin typeface="Bradley Hand ITC" pitchFamily="66" charset="0"/>
              </a:rPr>
              <a:t>Answer: </a:t>
            </a:r>
            <a:r>
              <a:rPr lang="en-GB" sz="5400" b="1" dirty="0" smtClean="0">
                <a:latin typeface="Bradley Hand ITC" pitchFamily="66" charset="0"/>
              </a:rPr>
              <a:t>$57</a:t>
            </a:r>
            <a:endParaRPr lang="en-AU" sz="5400" b="1" dirty="0">
              <a:latin typeface="Bradley Hand ITC" pitchFamily="66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00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4: </a:t>
            </a:r>
            <a:r>
              <a:rPr lang="en-AU" sz="36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Individual Short Answer</a:t>
            </a:r>
          </a:p>
        </p:txBody>
      </p:sp>
      <p:pic>
        <p:nvPicPr>
          <p:cNvPr id="44036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le-of-coi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16831"/>
            <a:ext cx="3528392" cy="336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2927350" y="285591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2928938" y="2857500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2928938" y="2857500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2928938" y="2857500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2928938" y="2857500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2928938" y="2857500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2928938" y="2857500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2928938" y="2857500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2928938" y="2857500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1403350" y="2492375"/>
            <a:ext cx="6804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</a:p>
          <a:p>
            <a:pPr algn="ctr"/>
            <a:r>
              <a:rPr lang="en-US" sz="4400" b="1">
                <a:latin typeface="Bradley Hand ITC" pitchFamily="66" charset="0"/>
              </a:rPr>
              <a:t>Hold up your answer…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286000" y="8366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1: Estimation</a:t>
            </a:r>
          </a:p>
        </p:txBody>
      </p:sp>
      <p:pic>
        <p:nvPicPr>
          <p:cNvPr id="8226" name="Picture 3" descr="qamt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8134" grpId="0"/>
      <p:bldP spid="48135" grpId="0"/>
      <p:bldP spid="48136" grpId="0"/>
      <p:bldP spid="48137" grpId="0"/>
      <p:bldP spid="48138" grpId="0"/>
      <p:bldP spid="48139" grpId="0"/>
      <p:bldP spid="48140" grpId="0"/>
      <p:bldP spid="48141" grpId="0"/>
      <p:bldP spid="48142" grpId="0"/>
      <p:bldP spid="48143" grpId="0"/>
      <p:bldP spid="48144" grpId="0"/>
      <p:bldP spid="48145" grpId="0"/>
      <p:bldP spid="48146" grpId="0"/>
      <p:bldP spid="48147" grpId="0"/>
      <p:bldP spid="48148" grpId="0"/>
      <p:bldP spid="48149" grpId="0"/>
      <p:bldP spid="48150" grpId="0"/>
      <p:bldP spid="48151" grpId="0"/>
      <p:bldP spid="48152" grpId="0"/>
      <p:bldP spid="48153" grpId="0"/>
      <p:bldP spid="48154" grpId="0"/>
      <p:bldP spid="48155" grpId="0"/>
      <p:bldP spid="48156" grpId="0"/>
      <p:bldP spid="48157" grpId="0"/>
      <p:bldP spid="48158" grpId="0"/>
      <p:bldP spid="48159" grpId="0"/>
      <p:bldP spid="48160" grpId="0"/>
      <p:bldP spid="48161" grpId="0"/>
      <p:bldP spid="4816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95288" y="2276475"/>
            <a:ext cx="87122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>
                <a:latin typeface="Bradley Hand ITC" pitchFamily="66" charset="0"/>
              </a:rPr>
              <a:t>That concludes</a:t>
            </a:r>
          </a:p>
          <a:p>
            <a:pPr algn="ctr"/>
            <a:r>
              <a:rPr lang="en-AU" sz="5400" b="1">
                <a:latin typeface="Bradley Hand ITC" pitchFamily="66" charset="0"/>
              </a:rPr>
              <a:t>Session 4: </a:t>
            </a:r>
          </a:p>
          <a:p>
            <a:pPr algn="ctr"/>
            <a:r>
              <a:rPr lang="en-AU" sz="5400" b="1">
                <a:latin typeface="Bradley Hand ITC" pitchFamily="66" charset="0"/>
              </a:rPr>
              <a:t>Individual Short Answer</a:t>
            </a:r>
          </a:p>
        </p:txBody>
      </p:sp>
      <p:pic>
        <p:nvPicPr>
          <p:cNvPr id="45059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215900"/>
            <a:ext cx="6683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882650" y="692150"/>
            <a:ext cx="728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000" b="1">
                <a:latin typeface="Bradley Hand ITC" pitchFamily="66" charset="0"/>
              </a:rPr>
              <a:t>Session 5: General Knowledge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84216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>
              <a:buFontTx/>
              <a:buChar char="•"/>
              <a:defRPr/>
            </a:pPr>
            <a:r>
              <a:rPr lang="en-US" sz="2400" b="1" dirty="0" smtClean="0">
                <a:latin typeface="Bradley Hand ITC" pitchFamily="66" charset="0"/>
              </a:rPr>
              <a:t>There </a:t>
            </a:r>
            <a:r>
              <a:rPr lang="en-US" sz="2400" b="1" dirty="0">
                <a:latin typeface="Bradley Hand ITC" pitchFamily="66" charset="0"/>
              </a:rPr>
              <a:t>will be 5 questions, each worth one point.</a:t>
            </a:r>
          </a:p>
          <a:p>
            <a:pPr lvl="1" indent="-457200">
              <a:buFontTx/>
              <a:buChar char="•"/>
              <a:defRPr/>
            </a:pPr>
            <a:r>
              <a:rPr lang="en-US" sz="2400" b="1" dirty="0" smtClean="0">
                <a:latin typeface="Bradley Hand ITC" pitchFamily="66" charset="0"/>
              </a:rPr>
              <a:t>The compère will ask a question and there will be a 20 second interval during which a team may discuss the solution and write </a:t>
            </a:r>
            <a:r>
              <a:rPr lang="en-US" sz="2400" b="1" dirty="0">
                <a:latin typeface="Bradley Hand ITC" pitchFamily="66" charset="0"/>
              </a:rPr>
              <a:t>the answer on one of the sheets of paper provided. </a:t>
            </a:r>
          </a:p>
          <a:p>
            <a:pPr lvl="1" indent="-457200">
              <a:buFontTx/>
              <a:buChar char="•"/>
              <a:defRPr/>
            </a:pPr>
            <a:r>
              <a:rPr lang="en-US" sz="2400" b="1" dirty="0" smtClean="0">
                <a:latin typeface="Bradley Hand ITC" pitchFamily="66" charset="0"/>
              </a:rPr>
              <a:t>At </a:t>
            </a:r>
            <a:r>
              <a:rPr lang="en-US" sz="2400" b="1" dirty="0">
                <a:latin typeface="Bradley Hand ITC" pitchFamily="66" charset="0"/>
              </a:rPr>
              <a:t>the gong, each team must hold up its answer for </a:t>
            </a:r>
            <a:r>
              <a:rPr lang="en-US" sz="2400" b="1" dirty="0" smtClean="0">
                <a:latin typeface="Bradley Hand ITC" pitchFamily="66" charset="0"/>
              </a:rPr>
              <a:t>the audience </a:t>
            </a:r>
            <a:r>
              <a:rPr lang="en-US" sz="2400" b="1" dirty="0">
                <a:latin typeface="Bradley Hand ITC" pitchFamily="66" charset="0"/>
              </a:rPr>
              <a:t>to see. </a:t>
            </a:r>
            <a:endParaRPr lang="en-US" sz="2400" b="1" dirty="0" smtClean="0">
              <a:latin typeface="Bradley Hand ITC" pitchFamily="66" charset="0"/>
            </a:endParaRPr>
          </a:p>
          <a:p>
            <a:pPr lvl="1" indent="-457200">
              <a:buFontTx/>
              <a:buChar char="•"/>
              <a:defRPr/>
            </a:pPr>
            <a:r>
              <a:rPr lang="en-US" sz="2400" b="1" dirty="0" smtClean="0">
                <a:latin typeface="Bradley Hand ITC" pitchFamily="66" charset="0"/>
              </a:rPr>
              <a:t>The </a:t>
            </a:r>
            <a:r>
              <a:rPr lang="en-US" sz="2400" b="1" dirty="0">
                <a:latin typeface="Bradley Hand ITC" pitchFamily="66" charset="0"/>
              </a:rPr>
              <a:t>compère will then indicate to the scorer which schools </a:t>
            </a:r>
            <a:r>
              <a:rPr lang="en-US" sz="2400" b="1" dirty="0" smtClean="0">
                <a:latin typeface="Bradley Hand ITC" pitchFamily="66" charset="0"/>
              </a:rPr>
              <a:t>have the </a:t>
            </a:r>
            <a:r>
              <a:rPr lang="en-US" sz="2400" b="1" dirty="0">
                <a:latin typeface="Bradley Hand ITC" pitchFamily="66" charset="0"/>
              </a:rPr>
              <a:t>correct answer.</a:t>
            </a:r>
          </a:p>
          <a:p>
            <a:pPr indent="-457200">
              <a:buFontTx/>
              <a:buChar char="•"/>
              <a:defRPr/>
            </a:pPr>
            <a:r>
              <a:rPr lang="en-AU" sz="2400" b="1" dirty="0" smtClean="0">
                <a:latin typeface="Bradley Hand ITC" pitchFamily="66" charset="0"/>
              </a:rPr>
              <a:t>Calculators </a:t>
            </a:r>
            <a:r>
              <a:rPr lang="en-AU" sz="2400" b="1" dirty="0">
                <a:latin typeface="Bradley Hand ITC" pitchFamily="66" charset="0"/>
              </a:rPr>
              <a:t>are NOT permitted.</a:t>
            </a:r>
          </a:p>
          <a:p>
            <a:pPr indent="-457200">
              <a:buFontTx/>
              <a:buChar char="•"/>
              <a:defRPr/>
            </a:pPr>
            <a:r>
              <a:rPr lang="en-AU" sz="2400" b="1" dirty="0" smtClean="0">
                <a:latin typeface="Bradley Hand ITC" pitchFamily="66" charset="0"/>
              </a:rPr>
              <a:t>Incorrect </a:t>
            </a:r>
            <a:r>
              <a:rPr lang="en-AU" sz="2400" b="1" dirty="0">
                <a:latin typeface="Bradley Hand ITC" pitchFamily="66" charset="0"/>
              </a:rPr>
              <a:t>spelling will be penalised ½ point</a:t>
            </a:r>
          </a:p>
        </p:txBody>
      </p:sp>
      <p:pic>
        <p:nvPicPr>
          <p:cNvPr id="46084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1331913" y="1916113"/>
            <a:ext cx="6804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</a:p>
          <a:p>
            <a:pPr algn="ctr"/>
            <a:r>
              <a:rPr lang="en-US" sz="4400" b="1">
                <a:latin typeface="Bradley Hand ITC" pitchFamily="66" charset="0"/>
              </a:rPr>
              <a:t>Hold up your answer…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611188" y="2420938"/>
            <a:ext cx="78279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/>
              <a:t>Click to see the first question</a:t>
            </a:r>
          </a:p>
          <a:p>
            <a:r>
              <a:rPr lang="en-US" sz="3600"/>
              <a:t>and then click again to start the timer.</a:t>
            </a:r>
          </a:p>
          <a:p>
            <a:endParaRPr lang="en-US" sz="3600"/>
          </a:p>
          <a:p>
            <a:r>
              <a:rPr lang="en-AU" sz="3200">
                <a:solidFill>
                  <a:srgbClr val="990000"/>
                </a:solidFill>
              </a:rPr>
              <a:t>You have 20 seconds…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36650" y="620713"/>
            <a:ext cx="800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5: General Knowledge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83568" y="1350754"/>
            <a:ext cx="792068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AU" sz="2400" b="1" u="sng" dirty="0"/>
              <a:t>Question 1</a:t>
            </a:r>
          </a:p>
          <a:p>
            <a:endParaRPr lang="en-AU" sz="2400" b="1" u="sng" dirty="0"/>
          </a:p>
          <a:p>
            <a:r>
              <a:rPr lang="en-GB" sz="3200" dirty="0" smtClean="0"/>
              <a:t>In an early (Roman) form of the calendar the tenth month was known as ‘December’ (‘</a:t>
            </a:r>
            <a:r>
              <a:rPr lang="en-GB" sz="3200" dirty="0" err="1" smtClean="0"/>
              <a:t>dec</a:t>
            </a:r>
            <a:r>
              <a:rPr lang="en-GB" sz="3200" dirty="0" smtClean="0"/>
              <a:t>’ meaning 10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). In the same calendar what was the 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month called?</a:t>
            </a:r>
            <a:endParaRPr lang="en-GB" sz="3200" dirty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pic>
        <p:nvPicPr>
          <p:cNvPr id="47130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260350"/>
            <a:ext cx="6683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7" grpId="0"/>
      <p:bldP spid="74756" grpId="0"/>
      <p:bldP spid="74755" grpId="0"/>
      <p:bldP spid="74755" grpId="1"/>
      <p:bldP spid="74757" grpId="0"/>
      <p:bldP spid="74758" grpId="0"/>
      <p:bldP spid="74759" grpId="0"/>
      <p:bldP spid="74760" grpId="0"/>
      <p:bldP spid="74761" grpId="0"/>
      <p:bldP spid="74762" grpId="0"/>
      <p:bldP spid="74763" grpId="0"/>
      <p:bldP spid="74764" grpId="0"/>
      <p:bldP spid="74765" grpId="0"/>
      <p:bldP spid="74766" grpId="0"/>
      <p:bldP spid="74767" grpId="0"/>
      <p:bldP spid="74768" grpId="0"/>
      <p:bldP spid="74769" grpId="0"/>
      <p:bldP spid="74770" grpId="0"/>
      <p:bldP spid="74771" grpId="0"/>
      <p:bldP spid="74772" grpId="0"/>
      <p:bldP spid="74773" grpId="0"/>
      <p:bldP spid="74774" grpId="0"/>
      <p:bldP spid="74775" grpId="0"/>
      <p:bldP spid="7477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58888" y="1916113"/>
            <a:ext cx="6624637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 dirty="0">
                <a:latin typeface="Bradley Hand ITC" pitchFamily="66" charset="0"/>
              </a:rPr>
              <a:t>Answer:</a:t>
            </a:r>
          </a:p>
          <a:p>
            <a:pPr algn="ctr"/>
            <a:r>
              <a:rPr lang="en-AU" sz="5400" b="1" u="sng" dirty="0" smtClean="0">
                <a:latin typeface="Bradley Hand ITC" pitchFamily="66" charset="0"/>
              </a:rPr>
              <a:t>Oct</a:t>
            </a:r>
            <a:r>
              <a:rPr lang="en-AU" sz="5400" b="1" dirty="0" smtClean="0">
                <a:latin typeface="Bradley Hand ITC" pitchFamily="66" charset="0"/>
              </a:rPr>
              <a:t>ober</a:t>
            </a:r>
            <a:endParaRPr lang="en-AU" sz="5400" b="1" dirty="0">
              <a:latin typeface="Bradley Hand ITC" pitchFamily="66" charset="0"/>
            </a:endParaRPr>
          </a:p>
          <a:p>
            <a:pPr algn="ctr"/>
            <a:endParaRPr lang="en-AU" sz="4000" b="1" dirty="0">
              <a:latin typeface="Bradley Hand ITC" pitchFamily="66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36650" y="620713"/>
            <a:ext cx="800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5: General Knowledge</a:t>
            </a:r>
          </a:p>
        </p:txBody>
      </p:sp>
      <p:pic>
        <p:nvPicPr>
          <p:cNvPr id="48133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900113" y="2349500"/>
            <a:ext cx="78279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dirty="0"/>
              <a:t>Click to see the second question</a:t>
            </a:r>
          </a:p>
          <a:p>
            <a:r>
              <a:rPr lang="en-US" sz="3600" dirty="0"/>
              <a:t>and then click again to start the timer.</a:t>
            </a:r>
          </a:p>
          <a:p>
            <a:endParaRPr lang="en-US" sz="3600" dirty="0"/>
          </a:p>
          <a:p>
            <a:r>
              <a:rPr lang="en-AU" sz="3200" dirty="0">
                <a:solidFill>
                  <a:srgbClr val="990000"/>
                </a:solidFill>
              </a:rPr>
              <a:t>You have 20 seconds…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971550" y="1469422"/>
            <a:ext cx="76327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3200" b="1" u="sng" dirty="0"/>
              <a:t>Question 2</a:t>
            </a:r>
          </a:p>
          <a:p>
            <a:endParaRPr lang="en-AU" sz="3200" b="1" u="sng" dirty="0"/>
          </a:p>
          <a:p>
            <a:r>
              <a:rPr lang="en-GB" sz="3200" dirty="0" smtClean="0"/>
              <a:t>Which or the following is not an equivalent fraction to the other three?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1116013" y="2565400"/>
            <a:ext cx="6804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>
                <a:latin typeface="Bradley Hand ITC" pitchFamily="66" charset="0"/>
              </a:rPr>
              <a:t>Time’s up!</a:t>
            </a:r>
          </a:p>
          <a:p>
            <a:pPr algn="ctr"/>
            <a:r>
              <a:rPr lang="en-US" sz="4400" b="1" dirty="0">
                <a:latin typeface="Bradley Hand ITC" pitchFamily="66" charset="0"/>
              </a:rPr>
              <a:t>Hold up your answer…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36650" y="620713"/>
            <a:ext cx="800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5: General Knowledge</a:t>
            </a:r>
          </a:p>
        </p:txBody>
      </p:sp>
      <p:pic>
        <p:nvPicPr>
          <p:cNvPr id="49178" name="Picture 3" descr="qamt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335338" y="3789363"/>
          <a:ext cx="1943100" cy="927100"/>
        </p:xfrm>
        <a:graphic>
          <a:graphicData uri="http://schemas.openxmlformats.org/presentationml/2006/ole">
            <p:oleObj spid="_x0000_s32772" name="Equation" r:id="rId6" imgW="1942920" imgH="9270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3" grpId="0"/>
      <p:bldP spid="76803" grpId="1"/>
      <p:bldP spid="76805" grpId="0"/>
      <p:bldP spid="76806" grpId="0"/>
      <p:bldP spid="76807" grpId="0"/>
      <p:bldP spid="76808" grpId="0"/>
      <p:bldP spid="76809" grpId="0"/>
      <p:bldP spid="76810" grpId="0"/>
      <p:bldP spid="76811" grpId="0"/>
      <p:bldP spid="76812" grpId="0"/>
      <p:bldP spid="76813" grpId="0"/>
      <p:bldP spid="76814" grpId="0"/>
      <p:bldP spid="76815" grpId="0"/>
      <p:bldP spid="76816" grpId="0"/>
      <p:bldP spid="76817" grpId="0"/>
      <p:bldP spid="76818" grpId="0"/>
      <p:bldP spid="76819" grpId="0"/>
      <p:bldP spid="76820" grpId="0"/>
      <p:bldP spid="76821" grpId="0"/>
      <p:bldP spid="76822" grpId="0"/>
      <p:bldP spid="76823" grpId="0"/>
      <p:bldP spid="76824" grpId="0"/>
      <p:bldP spid="768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58888" y="2565400"/>
            <a:ext cx="6624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 dirty="0">
                <a:latin typeface="Bradley Hand ITC" pitchFamily="66" charset="0"/>
              </a:rPr>
              <a:t>Answer</a:t>
            </a:r>
            <a:r>
              <a:rPr lang="en-AU" sz="5400" b="1" dirty="0" smtClean="0">
                <a:latin typeface="Bradley Hand ITC" pitchFamily="66" charset="0"/>
              </a:rPr>
              <a:t>:  </a:t>
            </a:r>
            <a:endParaRPr lang="en-AU" sz="4000" b="1" dirty="0">
              <a:latin typeface="Bradley Hand ITC" pitchFamily="66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36650" y="620713"/>
            <a:ext cx="800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5: General Knowledge</a:t>
            </a:r>
          </a:p>
        </p:txBody>
      </p:sp>
      <p:pic>
        <p:nvPicPr>
          <p:cNvPr id="50180" name="Picture 3" descr="qamt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12160" y="2492896"/>
          <a:ext cx="406400" cy="927100"/>
        </p:xfrm>
        <a:graphic>
          <a:graphicData uri="http://schemas.openxmlformats.org/presentationml/2006/ole">
            <p:oleObj spid="_x0000_s33794" name="Equation" r:id="rId4" imgW="406080" imgH="9270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827088" y="2349501"/>
            <a:ext cx="7827962" cy="223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/>
              <a:t>Click to see the third question</a:t>
            </a:r>
          </a:p>
          <a:p>
            <a:r>
              <a:rPr lang="en-US" sz="3600" dirty="0"/>
              <a:t>and then click again to start the timer.</a:t>
            </a:r>
          </a:p>
          <a:p>
            <a:endParaRPr lang="en-US" sz="3600" dirty="0"/>
          </a:p>
          <a:p>
            <a:r>
              <a:rPr lang="en-AU" sz="3200" dirty="0">
                <a:solidFill>
                  <a:srgbClr val="990000"/>
                </a:solidFill>
              </a:rPr>
              <a:t>You have 20 seconds…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971550" y="2553167"/>
            <a:ext cx="76327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2400" b="1" u="sng" dirty="0"/>
              <a:t>Question 3</a:t>
            </a:r>
          </a:p>
          <a:p>
            <a:endParaRPr lang="en-AU" sz="3200" b="1" u="sng" dirty="0"/>
          </a:p>
          <a:p>
            <a:r>
              <a:rPr lang="en-GB" sz="3200" dirty="0" smtClean="0"/>
              <a:t>How many lunar months are there in one calendar year? </a:t>
            </a:r>
            <a:endParaRPr lang="en-AU" sz="3200" dirty="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1331913" y="1916113"/>
            <a:ext cx="6804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>
                <a:latin typeface="Bradley Hand ITC" pitchFamily="66" charset="0"/>
              </a:rPr>
              <a:t>Time’s up!</a:t>
            </a:r>
          </a:p>
          <a:p>
            <a:pPr algn="ctr"/>
            <a:r>
              <a:rPr lang="en-US" sz="4400" b="1" dirty="0">
                <a:latin typeface="Bradley Hand ITC" pitchFamily="66" charset="0"/>
              </a:rPr>
              <a:t>Hold up your answer…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36650" y="620713"/>
            <a:ext cx="800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5: General Knowledge</a:t>
            </a:r>
          </a:p>
        </p:txBody>
      </p:sp>
      <p:pic>
        <p:nvPicPr>
          <p:cNvPr id="51226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260350"/>
            <a:ext cx="6683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1" grpId="0"/>
      <p:bldP spid="78851" grpId="1"/>
      <p:bldP spid="78853" grpId="0"/>
      <p:bldP spid="78854" grpId="0"/>
      <p:bldP spid="78855" grpId="0"/>
      <p:bldP spid="78856" grpId="0"/>
      <p:bldP spid="78857" grpId="0"/>
      <p:bldP spid="78858" grpId="0"/>
      <p:bldP spid="78859" grpId="0"/>
      <p:bldP spid="78860" grpId="0"/>
      <p:bldP spid="78861" grpId="0"/>
      <p:bldP spid="78862" grpId="0"/>
      <p:bldP spid="78863" grpId="0"/>
      <p:bldP spid="78864" grpId="0"/>
      <p:bldP spid="78865" grpId="0"/>
      <p:bldP spid="78866" grpId="0"/>
      <p:bldP spid="78867" grpId="0"/>
      <p:bldP spid="78868" grpId="0"/>
      <p:bldP spid="78869" grpId="0"/>
      <p:bldP spid="78870" grpId="0"/>
      <p:bldP spid="78871" grpId="0"/>
      <p:bldP spid="78872" grpId="0"/>
      <p:bldP spid="788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331913" y="2133600"/>
            <a:ext cx="66246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 dirty="0">
                <a:latin typeface="Bradley Hand ITC" pitchFamily="66" charset="0"/>
              </a:rPr>
              <a:t>Answer: </a:t>
            </a:r>
            <a:r>
              <a:rPr lang="en-AU" sz="5400" b="1" dirty="0" smtClean="0">
                <a:latin typeface="Bradley Hand ITC" pitchFamily="66" charset="0"/>
              </a:rPr>
              <a:t>13</a:t>
            </a:r>
          </a:p>
          <a:p>
            <a:pPr algn="ctr"/>
            <a:r>
              <a:rPr lang="en-AU" sz="5400" b="1" dirty="0" smtClean="0">
                <a:latin typeface="Bradley Hand ITC" pitchFamily="66" charset="0"/>
              </a:rPr>
              <a:t>(a lunar month is 28 days)</a:t>
            </a:r>
            <a:endParaRPr lang="en-AU" sz="4000" b="1" dirty="0">
              <a:latin typeface="Bradley Hand ITC" pitchFamily="66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36650" y="620713"/>
            <a:ext cx="800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5: General Knowledge</a:t>
            </a:r>
          </a:p>
        </p:txBody>
      </p:sp>
      <p:pic>
        <p:nvPicPr>
          <p:cNvPr id="52228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55650" y="2349500"/>
            <a:ext cx="78279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/>
              <a:t>Click to see the fourth question</a:t>
            </a:r>
          </a:p>
          <a:p>
            <a:r>
              <a:rPr lang="en-US" sz="3600"/>
              <a:t>and then click again to start the timer.</a:t>
            </a:r>
          </a:p>
          <a:p>
            <a:endParaRPr lang="en-US" sz="3600"/>
          </a:p>
          <a:p>
            <a:r>
              <a:rPr lang="en-AU" sz="3200">
                <a:solidFill>
                  <a:srgbClr val="990000"/>
                </a:solidFill>
              </a:rPr>
              <a:t>You have 20 seconds…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1331913" y="1916113"/>
            <a:ext cx="6804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</a:p>
          <a:p>
            <a:pPr algn="ctr"/>
            <a:r>
              <a:rPr lang="en-US" sz="4400" b="1">
                <a:latin typeface="Bradley Hand ITC" pitchFamily="66" charset="0"/>
              </a:rPr>
              <a:t>Hold up your answer…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971550" y="1783864"/>
            <a:ext cx="76327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2400" b="1" u="sng" dirty="0"/>
              <a:t>Question 4</a:t>
            </a:r>
          </a:p>
          <a:p>
            <a:endParaRPr lang="en-AU" sz="3200" b="1" u="sng" dirty="0"/>
          </a:p>
          <a:p>
            <a:r>
              <a:rPr lang="en-GB" sz="3200" dirty="0" smtClean="0"/>
              <a:t>What is the name for the piece of a circle ‘cut off’ by a chord?</a:t>
            </a:r>
          </a:p>
          <a:p>
            <a:r>
              <a:rPr lang="en-GB" sz="3200" i="1" dirty="0" smtClean="0"/>
              <a:t>(Hint: also found in oranges)</a:t>
            </a:r>
            <a:endParaRPr lang="en-AU" sz="3200" dirty="0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36650" y="620713"/>
            <a:ext cx="800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5: General Knowledge</a:t>
            </a:r>
          </a:p>
        </p:txBody>
      </p:sp>
      <p:pic>
        <p:nvPicPr>
          <p:cNvPr id="53274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21" grpId="0"/>
      <p:bldP spid="80899" grpId="0"/>
      <p:bldP spid="80899" grpId="1"/>
      <p:bldP spid="80901" grpId="0"/>
      <p:bldP spid="80902" grpId="0"/>
      <p:bldP spid="80903" grpId="0"/>
      <p:bldP spid="80904" grpId="0"/>
      <p:bldP spid="80905" grpId="0"/>
      <p:bldP spid="80906" grpId="0"/>
      <p:bldP spid="80907" grpId="0"/>
      <p:bldP spid="80908" grpId="0"/>
      <p:bldP spid="80909" grpId="0"/>
      <p:bldP spid="80910" grpId="0"/>
      <p:bldP spid="80911" grpId="0"/>
      <p:bldP spid="80912" grpId="0"/>
      <p:bldP spid="80913" grpId="0"/>
      <p:bldP spid="80914" grpId="0"/>
      <p:bldP spid="80915" grpId="0"/>
      <p:bldP spid="80916" grpId="0"/>
      <p:bldP spid="80917" grpId="0"/>
      <p:bldP spid="80918" grpId="0"/>
      <p:bldP spid="80919" grpId="0"/>
      <p:bldP spid="809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268538" y="2781300"/>
            <a:ext cx="49677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5400" b="1" dirty="0">
                <a:latin typeface="Bradley Hand ITC" pitchFamily="66" charset="0"/>
              </a:rPr>
              <a:t>Answer: </a:t>
            </a:r>
            <a:r>
              <a:rPr lang="en-AU" sz="5000" b="1" dirty="0" smtClean="0">
                <a:latin typeface="Bradley Hand ITC" pitchFamily="66" charset="0"/>
              </a:rPr>
              <a:t>segment</a:t>
            </a:r>
            <a:endParaRPr lang="en-AU" sz="5000" b="1" dirty="0">
              <a:latin typeface="Bradley Hand ITC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36650" y="620713"/>
            <a:ext cx="800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5: General Knowledge</a:t>
            </a:r>
          </a:p>
        </p:txBody>
      </p:sp>
      <p:pic>
        <p:nvPicPr>
          <p:cNvPr id="54276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98500" y="2565400"/>
            <a:ext cx="75882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 dirty="0">
                <a:latin typeface="Bradley Hand ITC" pitchFamily="66" charset="0"/>
              </a:rPr>
              <a:t>Answer: </a:t>
            </a:r>
            <a:r>
              <a:rPr lang="en-GB" sz="5400" b="1" dirty="0" smtClean="0">
                <a:latin typeface="Bradley Hand ITC" pitchFamily="66" charset="0"/>
              </a:rPr>
              <a:t>$203 to $224 </a:t>
            </a:r>
            <a:r>
              <a:rPr lang="en-GB" sz="5400" dirty="0" smtClean="0">
                <a:latin typeface="Bradley Hand ITC" pitchFamily="66" charset="0"/>
              </a:rPr>
              <a:t>(inclusive)</a:t>
            </a:r>
            <a:endParaRPr lang="en-AU" sz="5400" b="1" dirty="0">
              <a:latin typeface="Bradley Hand ITC" pitchFamily="66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0" y="857250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1: Estimation</a:t>
            </a:r>
          </a:p>
        </p:txBody>
      </p:sp>
      <p:pic>
        <p:nvPicPr>
          <p:cNvPr id="9220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84213" y="2420938"/>
            <a:ext cx="78279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/>
              <a:t>Click to see the fifth question</a:t>
            </a:r>
          </a:p>
          <a:p>
            <a:r>
              <a:rPr lang="en-US" sz="3600"/>
              <a:t>and then click again to start the timer.</a:t>
            </a:r>
          </a:p>
          <a:p>
            <a:endParaRPr lang="en-US" sz="3600"/>
          </a:p>
          <a:p>
            <a:r>
              <a:rPr lang="en-AU" sz="3200">
                <a:solidFill>
                  <a:srgbClr val="990000"/>
                </a:solidFill>
              </a:rPr>
              <a:t>You have 20 seconds…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971550" y="2275037"/>
            <a:ext cx="76327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2400" b="1" u="sng" dirty="0"/>
              <a:t>Question 5</a:t>
            </a:r>
          </a:p>
          <a:p>
            <a:endParaRPr lang="en-AU" sz="3200" b="1" u="sng" dirty="0"/>
          </a:p>
          <a:p>
            <a:r>
              <a:rPr lang="en-GB" sz="3200" dirty="0" smtClean="0"/>
              <a:t>Sketch a triangle with side lengths 3, 4, and 5cm. The numbers 3, 4, and 5 are a ‘Pythagorean Triad’. Mark any special features of the triangle..</a:t>
            </a:r>
            <a:endParaRPr lang="en-AU" sz="3200" dirty="0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5940425" y="5373688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1331913" y="1916113"/>
            <a:ext cx="6804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Bradley Hand ITC" pitchFamily="66" charset="0"/>
              </a:rPr>
              <a:t>Time’s up!</a:t>
            </a:r>
          </a:p>
          <a:p>
            <a:pPr algn="ctr"/>
            <a:r>
              <a:rPr lang="en-US" sz="4400" b="1">
                <a:latin typeface="Bradley Hand ITC" pitchFamily="66" charset="0"/>
              </a:rPr>
              <a:t>Hold up your answer…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36650" y="620713"/>
            <a:ext cx="800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5: General Knowledge</a:t>
            </a:r>
          </a:p>
        </p:txBody>
      </p:sp>
      <p:pic>
        <p:nvPicPr>
          <p:cNvPr id="55322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7" grpId="0"/>
      <p:bldP spid="82947" grpId="1"/>
      <p:bldP spid="82949" grpId="0"/>
      <p:bldP spid="82950" grpId="0"/>
      <p:bldP spid="82951" grpId="0"/>
      <p:bldP spid="82952" grpId="0"/>
      <p:bldP spid="82953" grpId="0"/>
      <p:bldP spid="82954" grpId="0"/>
      <p:bldP spid="82955" grpId="0"/>
      <p:bldP spid="82956" grpId="0"/>
      <p:bldP spid="82957" grpId="0"/>
      <p:bldP spid="82958" grpId="0"/>
      <p:bldP spid="82959" grpId="0"/>
      <p:bldP spid="82960" grpId="0"/>
      <p:bldP spid="82961" grpId="0"/>
      <p:bldP spid="82962" grpId="0"/>
      <p:bldP spid="82963" grpId="0"/>
      <p:bldP spid="82964" grpId="0"/>
      <p:bldP spid="82965" grpId="0"/>
      <p:bldP spid="82966" grpId="0"/>
      <p:bldP spid="82967" grpId="0"/>
      <p:bldP spid="82968" grpId="0"/>
      <p:bldP spid="8296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58888" y="2565400"/>
            <a:ext cx="31686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>
                <a:latin typeface="Bradley Hand ITC" pitchFamily="66" charset="0"/>
              </a:rPr>
              <a:t>Answer:</a:t>
            </a:r>
          </a:p>
          <a:p>
            <a:pPr algn="ctr"/>
            <a:r>
              <a:rPr lang="en-AU" sz="3600" b="1">
                <a:latin typeface="Bradley Hand ITC" pitchFamily="66" charset="0"/>
              </a:rPr>
              <a:t>(or similar)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36650" y="620713"/>
            <a:ext cx="800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5: General Knowledge</a:t>
            </a:r>
          </a:p>
        </p:txBody>
      </p:sp>
      <p:pic>
        <p:nvPicPr>
          <p:cNvPr id="56324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92896"/>
            <a:ext cx="3384376" cy="211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8712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>
                <a:latin typeface="Bradley Hand ITC" pitchFamily="66" charset="0"/>
              </a:rPr>
              <a:t>That concludes Session 5: General Knowledge</a:t>
            </a:r>
          </a:p>
          <a:p>
            <a:pPr algn="ctr"/>
            <a:endParaRPr lang="en-AU" sz="5400" b="1">
              <a:latin typeface="Bradley Hand ITC" pitchFamily="66" charset="0"/>
            </a:endParaRPr>
          </a:p>
          <a:p>
            <a:pPr algn="ctr"/>
            <a:r>
              <a:rPr lang="en-AU" sz="5400" b="1">
                <a:latin typeface="Bradley Hand ITC" pitchFamily="66" charset="0"/>
              </a:rPr>
              <a:t>Please wait while the judges work out the final scores ....</a:t>
            </a:r>
          </a:p>
        </p:txBody>
      </p:sp>
      <p:pic>
        <p:nvPicPr>
          <p:cNvPr id="57347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042988" y="620713"/>
            <a:ext cx="624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000" b="1">
                <a:latin typeface="Bradley Hand ITC" pitchFamily="66" charset="0"/>
              </a:rPr>
              <a:t>TIE BREAKER </a:t>
            </a:r>
            <a:r>
              <a:rPr lang="en-AU" sz="4000">
                <a:latin typeface="Bradley Hand ITC" pitchFamily="66" charset="0"/>
              </a:rPr>
              <a:t>(if needed)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2804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000" indent="-288000">
              <a:buFont typeface="Arial" charset="0"/>
              <a:buChar char="•"/>
            </a:pPr>
            <a:r>
              <a:rPr lang="en-GB" sz="2200" dirty="0" smtClean="0"/>
              <a:t>Working </a:t>
            </a:r>
            <a:r>
              <a:rPr lang="en-GB" sz="2200" dirty="0"/>
              <a:t>as a team, consider the tiebreak question </a:t>
            </a:r>
            <a:r>
              <a:rPr lang="en-GB" sz="2200" dirty="0" smtClean="0"/>
              <a:t>and write  </a:t>
            </a:r>
            <a:r>
              <a:rPr lang="en-GB" sz="2200" dirty="0"/>
              <a:t>your answer on a piece of the paper </a:t>
            </a:r>
            <a:r>
              <a:rPr lang="en-GB" sz="2200" dirty="0" smtClean="0"/>
              <a:t>provided.</a:t>
            </a:r>
          </a:p>
          <a:p>
            <a:pPr marL="288000" indent="-288000">
              <a:buFont typeface="Arial" charset="0"/>
              <a:buChar char="•"/>
            </a:pPr>
            <a:r>
              <a:rPr lang="en-GB" sz="2200" dirty="0" smtClean="0"/>
              <a:t>Your team captain </a:t>
            </a:r>
            <a:r>
              <a:rPr lang="en-GB" sz="2200" dirty="0"/>
              <a:t>should take your answer to the judge’s table as fast </a:t>
            </a:r>
            <a:r>
              <a:rPr lang="en-GB" sz="2200" dirty="0" smtClean="0"/>
              <a:t>as possible</a:t>
            </a:r>
            <a:endParaRPr lang="en-GB" sz="2200" dirty="0"/>
          </a:p>
          <a:p>
            <a:pPr marL="288000" indent="-288000">
              <a:buFont typeface="Arial" charset="0"/>
              <a:buChar char="•"/>
            </a:pPr>
            <a:r>
              <a:rPr lang="en-GB" sz="2200" dirty="0" smtClean="0"/>
              <a:t>In </a:t>
            </a:r>
            <a:r>
              <a:rPr lang="en-GB" sz="2200" dirty="0"/>
              <a:t>the event that your answer is incorrect </a:t>
            </a:r>
            <a:r>
              <a:rPr lang="en-GB" sz="2200" dirty="0" smtClean="0"/>
              <a:t>return </a:t>
            </a:r>
            <a:r>
              <a:rPr lang="en-GB" sz="2200" dirty="0"/>
              <a:t>to your team </a:t>
            </a:r>
            <a:r>
              <a:rPr lang="en-GB" sz="2200" dirty="0" smtClean="0"/>
              <a:t>  table </a:t>
            </a:r>
            <a:r>
              <a:rPr lang="en-GB" sz="2200" dirty="0"/>
              <a:t>to </a:t>
            </a:r>
            <a:r>
              <a:rPr lang="en-GB" sz="2200" dirty="0" smtClean="0"/>
              <a:t>consider another </a:t>
            </a:r>
            <a:r>
              <a:rPr lang="en-GB" sz="2200" dirty="0"/>
              <a:t>attempt. You will be disqualified if you do not go all </a:t>
            </a:r>
            <a:r>
              <a:rPr lang="en-GB" sz="2200" dirty="0" smtClean="0"/>
              <a:t>the way </a:t>
            </a:r>
            <a:r>
              <a:rPr lang="en-GB" sz="2200" dirty="0"/>
              <a:t>back to your table</a:t>
            </a:r>
          </a:p>
          <a:p>
            <a:pPr marL="288000" indent="-288000">
              <a:buFont typeface="Arial" charset="0"/>
              <a:buChar char="•"/>
            </a:pPr>
            <a:r>
              <a:rPr lang="en-GB" sz="2200" dirty="0" smtClean="0"/>
              <a:t>The </a:t>
            </a:r>
            <a:r>
              <a:rPr lang="en-GB" sz="2200" dirty="0"/>
              <a:t>first team to present the correct answer to the judge will </a:t>
            </a:r>
            <a:r>
              <a:rPr lang="en-GB" sz="2200" dirty="0" smtClean="0"/>
              <a:t>be the </a:t>
            </a:r>
            <a:r>
              <a:rPr lang="en-GB" sz="2200" dirty="0"/>
              <a:t>winner.</a:t>
            </a:r>
          </a:p>
          <a:p>
            <a:pPr marL="288000" indent="-288000">
              <a:buFont typeface="Arial" charset="0"/>
              <a:buChar char="•"/>
            </a:pPr>
            <a:r>
              <a:rPr lang="en-GB" sz="2200" dirty="0" smtClean="0"/>
              <a:t>Calculators </a:t>
            </a:r>
            <a:r>
              <a:rPr lang="en-GB" sz="2200" dirty="0"/>
              <a:t>are permitted.</a:t>
            </a:r>
            <a:endParaRPr lang="en-GB" sz="2200" dirty="0"/>
          </a:p>
          <a:p>
            <a:r>
              <a:rPr lang="en-GB" sz="2200" dirty="0"/>
              <a:t> </a:t>
            </a:r>
          </a:p>
          <a:p>
            <a:pPr marL="288000" indent="-288000"/>
            <a:r>
              <a:rPr lang="en-GB" sz="2200" dirty="0" smtClean="0"/>
              <a:t>	Are </a:t>
            </a:r>
            <a:r>
              <a:rPr lang="en-GB" sz="2200" dirty="0"/>
              <a:t>there any questions about the rules? </a:t>
            </a:r>
            <a:r>
              <a:rPr lang="en-GB" sz="2200" dirty="0"/>
              <a:t>The Judge’s decision is final. Click to start .............</a:t>
            </a:r>
          </a:p>
        </p:txBody>
      </p:sp>
      <p:pic>
        <p:nvPicPr>
          <p:cNvPr id="58372" name="Picture 9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142875"/>
            <a:ext cx="10826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1:00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59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58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57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56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55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54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53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52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51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50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49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48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47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46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45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44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43</a:t>
            </a: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42</a:t>
            </a: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41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39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38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37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35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36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34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33</a:t>
            </a:r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32</a:t>
            </a:r>
          </a:p>
        </p:txBody>
      </p:sp>
      <p:sp>
        <p:nvSpPr>
          <p:cNvPr id="66590" name="Text Box 3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40</a:t>
            </a: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31</a:t>
            </a:r>
          </a:p>
        </p:txBody>
      </p:sp>
      <p:sp>
        <p:nvSpPr>
          <p:cNvPr id="66592" name="Text Box 3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1:30</a:t>
            </a:r>
          </a:p>
        </p:txBody>
      </p: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1:29</a:t>
            </a:r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1:28</a:t>
            </a:r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1:27</a:t>
            </a:r>
          </a:p>
        </p:txBody>
      </p:sp>
      <p:sp>
        <p:nvSpPr>
          <p:cNvPr id="66596" name="Text Box 3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1:26</a:t>
            </a:r>
          </a:p>
        </p:txBody>
      </p:sp>
      <p:sp>
        <p:nvSpPr>
          <p:cNvPr id="66597" name="Text Box 3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1:25</a:t>
            </a:r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1:24</a:t>
            </a: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1:23</a:t>
            </a:r>
          </a:p>
        </p:txBody>
      </p:sp>
      <p:sp>
        <p:nvSpPr>
          <p:cNvPr id="66600" name="Text Box 4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1:22</a:t>
            </a:r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1:21</a:t>
            </a:r>
          </a:p>
        </p:txBody>
      </p:sp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1:20</a:t>
            </a:r>
          </a:p>
        </p:txBody>
      </p: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1:19</a:t>
            </a:r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1:18</a:t>
            </a:r>
          </a:p>
        </p:txBody>
      </p:sp>
      <p:sp>
        <p:nvSpPr>
          <p:cNvPr id="66605" name="Text Box 4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1:17</a:t>
            </a:r>
          </a:p>
        </p:txBody>
      </p:sp>
      <p:sp>
        <p:nvSpPr>
          <p:cNvPr id="66606" name="Text Box 4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1:16</a:t>
            </a:r>
          </a:p>
        </p:txBody>
      </p:sp>
      <p:sp>
        <p:nvSpPr>
          <p:cNvPr id="66607" name="Text Box 4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1:15</a:t>
            </a:r>
          </a:p>
        </p:txBody>
      </p:sp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1:14</a:t>
            </a: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1:13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1:11</a:t>
            </a:r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1:10</a:t>
            </a:r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1:09</a:t>
            </a:r>
          </a:p>
        </p:txBody>
      </p:sp>
      <p:sp>
        <p:nvSpPr>
          <p:cNvPr id="66613" name="Text Box 5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1:12</a:t>
            </a:r>
          </a:p>
        </p:txBody>
      </p:sp>
      <p:sp>
        <p:nvSpPr>
          <p:cNvPr id="66614" name="Text Box 5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1:08</a:t>
            </a:r>
          </a:p>
        </p:txBody>
      </p:sp>
      <p:sp>
        <p:nvSpPr>
          <p:cNvPr id="66615" name="Text Box 5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1:07</a:t>
            </a:r>
          </a:p>
        </p:txBody>
      </p:sp>
      <p:sp>
        <p:nvSpPr>
          <p:cNvPr id="66616" name="Text Box 5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1:06</a:t>
            </a:r>
          </a:p>
        </p:txBody>
      </p:sp>
      <p:sp>
        <p:nvSpPr>
          <p:cNvPr id="66617" name="Text Box 5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1:05</a:t>
            </a:r>
          </a:p>
        </p:txBody>
      </p:sp>
      <p:sp>
        <p:nvSpPr>
          <p:cNvPr id="66618" name="Text Box 5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1:04</a:t>
            </a:r>
          </a:p>
        </p:txBody>
      </p:sp>
      <p:sp>
        <p:nvSpPr>
          <p:cNvPr id="66619" name="Text Box 5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1:03</a:t>
            </a:r>
          </a:p>
        </p:txBody>
      </p:sp>
      <p:sp>
        <p:nvSpPr>
          <p:cNvPr id="66620" name="Text Box 6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1:02</a:t>
            </a:r>
          </a:p>
        </p:txBody>
      </p:sp>
      <p:sp>
        <p:nvSpPr>
          <p:cNvPr id="66621" name="Text Box 6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1:01</a:t>
            </a:r>
          </a:p>
        </p:txBody>
      </p:sp>
      <p:sp>
        <p:nvSpPr>
          <p:cNvPr id="66622" name="Text Box 6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2:00</a:t>
            </a:r>
          </a:p>
        </p:txBody>
      </p:sp>
      <p:sp>
        <p:nvSpPr>
          <p:cNvPr id="66623" name="Text Box 6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1:59</a:t>
            </a:r>
          </a:p>
        </p:txBody>
      </p:sp>
      <p:sp>
        <p:nvSpPr>
          <p:cNvPr id="66624" name="Text Box 6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1:58</a:t>
            </a:r>
          </a:p>
        </p:txBody>
      </p:sp>
      <p:sp>
        <p:nvSpPr>
          <p:cNvPr id="66625" name="Text Box 6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1:57</a:t>
            </a:r>
          </a:p>
        </p:txBody>
      </p:sp>
      <p:sp>
        <p:nvSpPr>
          <p:cNvPr id="66626" name="Text Box 6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1:56</a:t>
            </a:r>
          </a:p>
        </p:txBody>
      </p:sp>
      <p:sp>
        <p:nvSpPr>
          <p:cNvPr id="66627" name="Text Box 6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1:55</a:t>
            </a:r>
          </a:p>
        </p:txBody>
      </p:sp>
      <p:sp>
        <p:nvSpPr>
          <p:cNvPr id="66628" name="Text Box 6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1:54</a:t>
            </a:r>
          </a:p>
        </p:txBody>
      </p: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1:53</a:t>
            </a:r>
          </a:p>
        </p:txBody>
      </p:sp>
      <p:sp>
        <p:nvSpPr>
          <p:cNvPr id="66630" name="Text Box 7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1:52</a:t>
            </a:r>
          </a:p>
        </p:txBody>
      </p:sp>
      <p:sp>
        <p:nvSpPr>
          <p:cNvPr id="66631" name="Text Box 7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1:51</a:t>
            </a:r>
          </a:p>
        </p:txBody>
      </p:sp>
      <p:sp>
        <p:nvSpPr>
          <p:cNvPr id="66632" name="Text Box 7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1:50</a:t>
            </a:r>
          </a:p>
        </p:txBody>
      </p:sp>
      <p:sp>
        <p:nvSpPr>
          <p:cNvPr id="66633" name="Text Box 7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1:49</a:t>
            </a:r>
          </a:p>
        </p:txBody>
      </p:sp>
      <p:sp>
        <p:nvSpPr>
          <p:cNvPr id="66634" name="Text Box 7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1:48</a:t>
            </a:r>
          </a:p>
        </p:txBody>
      </p:sp>
      <p:sp>
        <p:nvSpPr>
          <p:cNvPr id="66635" name="Text Box 7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1:47</a:t>
            </a:r>
          </a:p>
        </p:txBody>
      </p:sp>
      <p:sp>
        <p:nvSpPr>
          <p:cNvPr id="66636" name="Text Box 7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1:46</a:t>
            </a:r>
          </a:p>
        </p:txBody>
      </p:sp>
      <p:sp>
        <p:nvSpPr>
          <p:cNvPr id="66637" name="Text Box 7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1:45</a:t>
            </a:r>
          </a:p>
        </p:txBody>
      </p:sp>
      <p:sp>
        <p:nvSpPr>
          <p:cNvPr id="66638" name="Text Box 7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1:43</a:t>
            </a:r>
          </a:p>
        </p:txBody>
      </p:sp>
      <p:sp>
        <p:nvSpPr>
          <p:cNvPr id="66639" name="Text Box 7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1:41</a:t>
            </a:r>
          </a:p>
        </p:txBody>
      </p:sp>
      <p:sp>
        <p:nvSpPr>
          <p:cNvPr id="66640" name="Text Box 8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1:44</a:t>
            </a:r>
          </a:p>
        </p:txBody>
      </p:sp>
      <p:sp>
        <p:nvSpPr>
          <p:cNvPr id="66641" name="Text Box 8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1:40</a:t>
            </a:r>
          </a:p>
        </p:txBody>
      </p:sp>
      <p:sp>
        <p:nvSpPr>
          <p:cNvPr id="66642" name="Text Box 82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1:39</a:t>
            </a:r>
          </a:p>
        </p:txBody>
      </p:sp>
      <p:sp>
        <p:nvSpPr>
          <p:cNvPr id="66643" name="Text Box 83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1:38</a:t>
            </a:r>
          </a:p>
        </p:txBody>
      </p:sp>
      <p:sp>
        <p:nvSpPr>
          <p:cNvPr id="66644" name="Text Box 84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1:37</a:t>
            </a:r>
          </a:p>
        </p:txBody>
      </p:sp>
      <p:sp>
        <p:nvSpPr>
          <p:cNvPr id="66645" name="Text Box 85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1:36</a:t>
            </a:r>
          </a:p>
        </p:txBody>
      </p:sp>
      <p:sp>
        <p:nvSpPr>
          <p:cNvPr id="66646" name="Text Box 86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1:35</a:t>
            </a:r>
          </a:p>
        </p:txBody>
      </p:sp>
      <p:sp>
        <p:nvSpPr>
          <p:cNvPr id="66647" name="Text Box 87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1:34</a:t>
            </a:r>
          </a:p>
        </p:txBody>
      </p:sp>
      <p:sp>
        <p:nvSpPr>
          <p:cNvPr id="66648" name="Text Box 88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1:42</a:t>
            </a:r>
          </a:p>
        </p:txBody>
      </p:sp>
      <p:sp>
        <p:nvSpPr>
          <p:cNvPr id="66649" name="Text Box 89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1:33</a:t>
            </a:r>
          </a:p>
        </p:txBody>
      </p:sp>
      <p:sp>
        <p:nvSpPr>
          <p:cNvPr id="66650" name="Text Box 90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1:32</a:t>
            </a:r>
          </a:p>
        </p:txBody>
      </p:sp>
      <p:sp>
        <p:nvSpPr>
          <p:cNvPr id="66651" name="Text Box 91"/>
          <p:cNvSpPr txBox="1">
            <a:spLocks noChangeArrowheads="1"/>
          </p:cNvSpPr>
          <p:nvPr/>
        </p:nvSpPr>
        <p:spPr bwMode="auto">
          <a:xfrm>
            <a:off x="52181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1:31</a:t>
            </a:r>
          </a:p>
        </p:txBody>
      </p:sp>
      <p:sp>
        <p:nvSpPr>
          <p:cNvPr id="29788" name="Text Box 92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TIE BREAKER</a:t>
            </a:r>
          </a:p>
        </p:txBody>
      </p:sp>
      <p:sp>
        <p:nvSpPr>
          <p:cNvPr id="66655" name="Text Box 9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66656" name="Text Box 9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66657" name="Text Box 9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66658" name="Text Box 9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66659" name="Text Box 9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66660" name="Text Box 10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66661" name="Text Box 10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66662" name="Text Box 10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66663" name="Text Box 10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66664" name="Text Box 10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66665" name="Text Box 10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66666" name="Text Box 10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66667" name="Text Box 10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66668" name="Text Box 10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66669" name="Text Box 10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66670" name="Text Box 11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66671" name="Text Box 11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66672" name="Text Box 11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66673" name="Text Box 11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66674" name="Text Box 11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66675" name="Text Box 115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66676" name="Text Box 116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66677" name="Text Box 117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66678" name="Text Box 118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66679" name="Text Box 119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66680" name="Text Box 120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66681" name="Text Box 121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66682" name="Text Box 122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66683" name="Text Box 123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66684" name="Text Box 124"/>
          <p:cNvSpPr txBox="1">
            <a:spLocks noChangeArrowheads="1"/>
          </p:cNvSpPr>
          <p:nvPr/>
        </p:nvSpPr>
        <p:spPr bwMode="auto">
          <a:xfrm>
            <a:off x="52197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1258888" y="4005263"/>
            <a:ext cx="680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>
                <a:latin typeface="Bradley Hand ITC" pitchFamily="66" charset="0"/>
              </a:rPr>
              <a:t>Time’s up!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59517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518" name="Text Box 93"/>
          <p:cNvSpPr txBox="1">
            <a:spLocks noChangeArrowheads="1"/>
          </p:cNvSpPr>
          <p:nvPr/>
        </p:nvSpPr>
        <p:spPr bwMode="auto">
          <a:xfrm>
            <a:off x="1331913" y="2276475"/>
            <a:ext cx="642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>
              <a:latin typeface="Bradley Hand ITC" pitchFamily="66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1979613" y="2708275"/>
            <a:ext cx="53292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Click to see the </a:t>
            </a:r>
            <a:r>
              <a:rPr lang="en-US" sz="3600" dirty="0" smtClean="0"/>
              <a:t>question and start the timer …….</a:t>
            </a:r>
            <a:endParaRPr lang="en-US" sz="3600" dirty="0"/>
          </a:p>
          <a:p>
            <a:endParaRPr lang="en-US" sz="3600" dirty="0"/>
          </a:p>
        </p:txBody>
      </p:sp>
      <p:graphicFrame>
        <p:nvGraphicFramePr>
          <p:cNvPr id="131" name="Table 130"/>
          <p:cNvGraphicFramePr>
            <a:graphicFrameLocks noGrp="1"/>
          </p:cNvGraphicFramePr>
          <p:nvPr/>
        </p:nvGraphicFramePr>
        <p:xfrm>
          <a:off x="1403648" y="3717032"/>
          <a:ext cx="6408709" cy="731520"/>
        </p:xfrm>
        <a:graphic>
          <a:graphicData uri="http://schemas.openxmlformats.org/drawingml/2006/table">
            <a:tbl>
              <a:tblPr/>
              <a:tblGrid>
                <a:gridCol w="1193541"/>
                <a:gridCol w="519209"/>
                <a:gridCol w="519209"/>
                <a:gridCol w="519209"/>
                <a:gridCol w="519209"/>
                <a:gridCol w="519209"/>
                <a:gridCol w="519209"/>
                <a:gridCol w="519209"/>
                <a:gridCol w="517928"/>
                <a:gridCol w="517928"/>
                <a:gridCol w="544849"/>
              </a:tblGrid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="1" baseline="0" dirty="0">
                          <a:latin typeface="Arial"/>
                          <a:ea typeface="Times New Roman"/>
                          <a:cs typeface="Times New Roman"/>
                        </a:rPr>
                        <a:t>Term</a:t>
                      </a:r>
                      <a:endParaRPr lang="en-GB" sz="2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GB" sz="24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GB" sz="24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24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GB" sz="24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24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GB" sz="24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2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GB" sz="24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24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 dirty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="1" baseline="0" dirty="0">
                          <a:latin typeface="Arial"/>
                          <a:ea typeface="Times New Roman"/>
                          <a:cs typeface="Times New Roman"/>
                        </a:rPr>
                        <a:t>Value</a:t>
                      </a:r>
                      <a:endParaRPr lang="en-GB" sz="2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GB" sz="2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GB" sz="2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GB" sz="2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 dirty="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GB" sz="2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r>
                        <a:rPr lang="en-GB" sz="2400" baseline="0" dirty="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endParaRPr lang="en-GB" sz="2400" baseline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endParaRPr lang="en-GB" sz="2400" baseline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endParaRPr lang="en-GB" sz="2400" baseline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endParaRPr lang="en-GB" sz="2400" baseline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37155" algn="ctr"/>
                          <a:tab pos="5274310" algn="r"/>
                        </a:tabLst>
                      </a:pPr>
                      <a:endParaRPr lang="en-GB" sz="2400" baseline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2" name="Rectangle 131"/>
          <p:cNvSpPr/>
          <p:nvPr/>
        </p:nvSpPr>
        <p:spPr>
          <a:xfrm>
            <a:off x="827584" y="162880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636838" algn="ctr"/>
                <a:tab pos="5273675" algn="r"/>
              </a:tabLst>
            </a:pPr>
            <a:r>
              <a:rPr lang="en-GB" sz="3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following sequence of numbers has a pattern. Find the pattern and use it to predict the 10</a:t>
            </a:r>
            <a:r>
              <a:rPr lang="en-GB" sz="3200" baseline="30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lang="en-GB" sz="3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term.</a:t>
            </a:r>
            <a:endParaRPr lang="en-GB" sz="3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6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6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6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6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6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6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6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6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6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6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6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6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6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6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6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6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6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6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6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6"/>
                                            </p:cond>
                                          </p:stCondLst>
                                        </p:cTn>
                                        <p:tgtEl>
                                          <p:spTgt spid="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8000"/>
                            </p:stCondLst>
                            <p:childTnLst>
                              <p:par>
                                <p:cTn id="3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8000"/>
                            </p:stCondLst>
                            <p:childTnLst>
                              <p:par>
                                <p:cTn id="3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6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6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0"/>
                                            </p:cond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9000"/>
                            </p:stCondLst>
                            <p:childTnLst>
                              <p:par>
                                <p:cTn id="3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6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6"/>
                                            </p:cond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60000"/>
                            </p:stCondLst>
                            <p:childTnLst>
                              <p:par>
                                <p:cTn id="3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2"/>
                                            </p:cond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1000"/>
                            </p:stCondLst>
                            <p:childTnLst>
                              <p:par>
                                <p:cTn id="3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8"/>
                                            </p:cond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2000"/>
                            </p:stCondLst>
                            <p:childTnLst>
                              <p:par>
                                <p:cTn id="3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4"/>
                                            </p:cond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63000"/>
                            </p:stCondLst>
                            <p:childTnLst>
                              <p:par>
                                <p:cTn id="3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0"/>
                                            </p:cond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64000"/>
                            </p:stCondLst>
                            <p:childTnLst>
                              <p:par>
                                <p:cTn id="3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6"/>
                                            </p:cond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65000"/>
                            </p:stCondLst>
                            <p:childTnLst>
                              <p:par>
                                <p:cTn id="4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2"/>
                                            </p:cond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4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8"/>
                                            </p:cond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67000"/>
                            </p:stCondLst>
                            <p:childTnLst>
                              <p:par>
                                <p:cTn id="4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4"/>
                                            </p:cond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68000"/>
                            </p:stCondLst>
                            <p:childTnLst>
                              <p:par>
                                <p:cTn id="4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0"/>
                                            </p:cond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9000"/>
                            </p:stCondLst>
                            <p:childTnLst>
                              <p:par>
                                <p:cTn id="4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6"/>
                                            </p:cond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70000"/>
                            </p:stCondLst>
                            <p:childTnLst>
                              <p:par>
                                <p:cTn id="4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2"/>
                                            </p:cond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71000"/>
                            </p:stCondLst>
                            <p:childTnLst>
                              <p:par>
                                <p:cTn id="4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8"/>
                                            </p:cond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72000"/>
                            </p:stCondLst>
                            <p:childTnLst>
                              <p:par>
                                <p:cTn id="4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4"/>
                                            </p:cond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73000"/>
                            </p:stCondLst>
                            <p:childTnLst>
                              <p:par>
                                <p:cTn id="4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0"/>
                                            </p:cond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74000"/>
                            </p:stCondLst>
                            <p:childTnLst>
                              <p:par>
                                <p:cTn id="4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6"/>
                                            </p:cond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75000"/>
                            </p:stCondLst>
                            <p:childTnLst>
                              <p:par>
                                <p:cTn id="4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1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2"/>
                                            </p:cond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76000"/>
                            </p:stCondLst>
                            <p:childTnLst>
                              <p:par>
                                <p:cTn id="4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8"/>
                                            </p:cond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77000"/>
                            </p:stCondLst>
                            <p:childTnLst>
                              <p:par>
                                <p:cTn id="4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4"/>
                                            </p:cond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78000"/>
                            </p:stCondLst>
                            <p:childTnLst>
                              <p:par>
                                <p:cTn id="4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1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0"/>
                                            </p:cond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79000"/>
                            </p:stCondLst>
                            <p:childTnLst>
                              <p:par>
                                <p:cTn id="4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6"/>
                                            </p:cond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80000"/>
                            </p:stCondLst>
                            <p:childTnLst>
                              <p:par>
                                <p:cTn id="4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1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2"/>
                                            </p:cond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81000"/>
                            </p:stCondLst>
                            <p:childTnLst>
                              <p:par>
                                <p:cTn id="49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10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8"/>
                                            </p:cond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82000"/>
                            </p:stCondLst>
                            <p:childTnLst>
                              <p:par>
                                <p:cTn id="5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4"/>
                                            </p:cond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83000"/>
                            </p:stCondLst>
                            <p:childTnLst>
                              <p:par>
                                <p:cTn id="5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0"/>
                                            </p:cond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84000"/>
                            </p:stCondLst>
                            <p:childTnLst>
                              <p:par>
                                <p:cTn id="5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1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6"/>
                                            </p:cond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85000"/>
                            </p:stCondLst>
                            <p:childTnLst>
                              <p:par>
                                <p:cTn id="5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1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2"/>
                                            </p:cond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86000"/>
                            </p:stCondLst>
                            <p:childTnLst>
                              <p:par>
                                <p:cTn id="5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1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8"/>
                                            </p:cond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87000"/>
                            </p:stCondLst>
                            <p:childTnLst>
                              <p:par>
                                <p:cTn id="5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4"/>
                                            </p:cond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88000"/>
                            </p:stCondLst>
                            <p:childTnLst>
                              <p:par>
                                <p:cTn id="5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1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0"/>
                                            </p:cond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89000"/>
                            </p:stCondLst>
                            <p:childTnLst>
                              <p:par>
                                <p:cTn id="5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10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6"/>
                                            </p:cond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90000"/>
                            </p:stCondLst>
                            <p:childTnLst>
                              <p:par>
                                <p:cTn id="5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1000"/>
                                        <p:tgtEl>
                                          <p:spTgt spid="66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2"/>
                                            </p:cond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91000"/>
                            </p:stCondLst>
                            <p:childTnLst>
                              <p:par>
                                <p:cTn id="5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1000"/>
                                        <p:tgtEl>
                                          <p:spTgt spid="66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8"/>
                                            </p:cond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92000"/>
                            </p:stCondLst>
                            <p:childTnLst>
                              <p:par>
                                <p:cTn id="5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6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6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1000"/>
                                        <p:tgtEl>
                                          <p:spTgt spid="66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4"/>
                                            </p:cond>
                                          </p:stCondLst>
                                        </p:cTn>
                                        <p:tgtEl>
                                          <p:spTgt spid="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93000"/>
                            </p:stCondLst>
                            <p:childTnLst>
                              <p:par>
                                <p:cTn id="5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6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 fill="hold"/>
                                        <p:tgtEl>
                                          <p:spTgt spid="6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1000"/>
                                        <p:tgtEl>
                                          <p:spTgt spid="66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0"/>
                                            </p:cond>
                                          </p:stCondLst>
                                        </p:cTn>
                                        <p:tgtEl>
                                          <p:spTgt spid="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94000"/>
                            </p:stCondLst>
                            <p:childTnLst>
                              <p:par>
                                <p:cTn id="5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6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 fill="hold"/>
                                        <p:tgtEl>
                                          <p:spTgt spid="6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0" dur="1000"/>
                                        <p:tgtEl>
                                          <p:spTgt spid="66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6"/>
                                            </p:cond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95000"/>
                            </p:stCondLst>
                            <p:childTnLst>
                              <p:par>
                                <p:cTn id="5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66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2"/>
                                            </p:cond>
                                          </p:stCondLst>
                                        </p:cTn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96000"/>
                            </p:stCondLst>
                            <p:childTnLst>
                              <p:par>
                                <p:cTn id="5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6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6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66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8"/>
                                            </p:cond>
                                          </p:stCondLst>
                                        </p:cTn>
                                        <p:tgtEl>
                                          <p:spTgt spid="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97000"/>
                            </p:stCondLst>
                            <p:childTnLst>
                              <p:par>
                                <p:cTn id="5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6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6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66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4"/>
                                            </p:cond>
                                          </p:stCondLst>
                                        </p:cTn>
                                        <p:tgtEl>
                                          <p:spTgt spid="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98000"/>
                            </p:stCondLst>
                            <p:childTnLst>
                              <p:par>
                                <p:cTn id="6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6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6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66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0"/>
                                            </p:cond>
                                          </p:stCondLst>
                                        </p:cTn>
                                        <p:tgtEl>
                                          <p:spTgt spid="6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99000"/>
                            </p:stCondLst>
                            <p:childTnLst>
                              <p:par>
                                <p:cTn id="6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6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66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66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6"/>
                                            </p:cond>
                                          </p:stCondLst>
                                        </p:cTn>
                                        <p:tgtEl>
                                          <p:spTgt spid="6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00000"/>
                            </p:stCondLst>
                            <p:childTnLst>
                              <p:par>
                                <p:cTn id="6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66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66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66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2"/>
                                            </p:cond>
                                          </p:stCondLst>
                                        </p:cTn>
                                        <p:tgtEl>
                                          <p:spTgt spid="6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6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66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66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66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8"/>
                                            </p:cond>
                                          </p:stCondLst>
                                        </p:cTn>
                                        <p:tgtEl>
                                          <p:spTgt spid="6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6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6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6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1000"/>
                                        <p:tgtEl>
                                          <p:spTgt spid="66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4"/>
                                            </p:cond>
                                          </p:stCondLst>
                                        </p:cTn>
                                        <p:tgtEl>
                                          <p:spTgt spid="6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66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66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66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0"/>
                                            </p:cond>
                                          </p:stCondLst>
                                        </p:cTn>
                                        <p:tgtEl>
                                          <p:spTgt spid="6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6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6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66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66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0" dur="1000"/>
                                        <p:tgtEl>
                                          <p:spTgt spid="66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6"/>
                                            </p:cond>
                                          </p:stCondLst>
                                        </p:cTn>
                                        <p:tgtEl>
                                          <p:spTgt spid="6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05000"/>
                            </p:stCondLst>
                            <p:childTnLst>
                              <p:par>
                                <p:cTn id="6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66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 fill="hold"/>
                                        <p:tgtEl>
                                          <p:spTgt spid="66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6" dur="1000"/>
                                        <p:tgtEl>
                                          <p:spTgt spid="66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2"/>
                                            </p:cond>
                                          </p:stCondLst>
                                        </p:cTn>
                                        <p:tgtEl>
                                          <p:spTgt spid="6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6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66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 fill="hold"/>
                                        <p:tgtEl>
                                          <p:spTgt spid="66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2" dur="1000"/>
                                        <p:tgtEl>
                                          <p:spTgt spid="66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8"/>
                                            </p:cond>
                                          </p:stCondLst>
                                        </p:cTn>
                                        <p:tgtEl>
                                          <p:spTgt spid="6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6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66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 fill="hold"/>
                                        <p:tgtEl>
                                          <p:spTgt spid="66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1000"/>
                                        <p:tgtEl>
                                          <p:spTgt spid="66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4"/>
                                            </p:cond>
                                          </p:stCondLst>
                                        </p:cTn>
                                        <p:tgtEl>
                                          <p:spTgt spid="6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6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66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 fill="hold"/>
                                        <p:tgtEl>
                                          <p:spTgt spid="66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1000"/>
                                        <p:tgtEl>
                                          <p:spTgt spid="66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0"/>
                                            </p:cond>
                                          </p:stCondLst>
                                        </p:cTn>
                                        <p:tgtEl>
                                          <p:spTgt spid="6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6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1000"/>
                                        <p:tgtEl>
                                          <p:spTgt spid="66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6"/>
                                            </p:cond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10000"/>
                            </p:stCondLst>
                            <p:childTnLst>
                              <p:par>
                                <p:cTn id="6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6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 fill="hold"/>
                                        <p:tgtEl>
                                          <p:spTgt spid="6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6" dur="1000"/>
                                        <p:tgtEl>
                                          <p:spTgt spid="66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2"/>
                                            </p:cond>
                                          </p:stCondLst>
                                        </p:cTn>
                                        <p:tgtEl>
                                          <p:spTgt spid="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6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6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6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2" dur="1000"/>
                                        <p:tgtEl>
                                          <p:spTgt spid="66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8"/>
                                            </p:cond>
                                          </p:stCondLst>
                                        </p:cTn>
                                        <p:tgtEl>
                                          <p:spTgt spid="6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6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6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 fill="hold"/>
                                        <p:tgtEl>
                                          <p:spTgt spid="6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1000"/>
                                        <p:tgtEl>
                                          <p:spTgt spid="66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4"/>
                                            </p:cond>
                                          </p:stCondLst>
                                        </p:cTn>
                                        <p:tgtEl>
                                          <p:spTgt spid="6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6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6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6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1000"/>
                                        <p:tgtEl>
                                          <p:spTgt spid="66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0"/>
                                            </p:cond>
                                          </p:stCondLst>
                                        </p:cTn>
                                        <p:tgtEl>
                                          <p:spTgt spid="6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6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6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 fill="hold"/>
                                        <p:tgtEl>
                                          <p:spTgt spid="6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0" dur="1000"/>
                                        <p:tgtEl>
                                          <p:spTgt spid="66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6"/>
                                            </p:cond>
                                          </p:stCondLst>
                                        </p:cTn>
                                        <p:tgtEl>
                                          <p:spTgt spid="6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15000"/>
                            </p:stCondLst>
                            <p:childTnLst>
                              <p:par>
                                <p:cTn id="7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6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 fill="hold"/>
                                        <p:tgtEl>
                                          <p:spTgt spid="6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1000"/>
                                        <p:tgtEl>
                                          <p:spTgt spid="66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2"/>
                                            </p:cond>
                                          </p:stCondLst>
                                        </p:cTn>
                                        <p:tgtEl>
                                          <p:spTgt spid="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7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6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 fill="hold"/>
                                        <p:tgtEl>
                                          <p:spTgt spid="6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2" dur="1000"/>
                                        <p:tgtEl>
                                          <p:spTgt spid="66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8"/>
                                            </p:cond>
                                          </p:stCondLst>
                                        </p:cTn>
                                        <p:tgtEl>
                                          <p:spTgt spid="6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7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6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 fill="hold"/>
                                        <p:tgtEl>
                                          <p:spTgt spid="6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8" dur="1000"/>
                                        <p:tgtEl>
                                          <p:spTgt spid="66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4"/>
                                            </p:cond>
                                          </p:stCondLst>
                                        </p:cTn>
                                        <p:tgtEl>
                                          <p:spTgt spid="6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18000"/>
                            </p:stCondLst>
                            <p:childTnLst>
                              <p:par>
                                <p:cTn id="7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6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1000" fill="hold"/>
                                        <p:tgtEl>
                                          <p:spTgt spid="6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1000"/>
                                        <p:tgtEl>
                                          <p:spTgt spid="66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0"/>
                                            </p:cond>
                                          </p:stCondLst>
                                        </p:cTn>
                                        <p:tgtEl>
                                          <p:spTgt spid="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7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8" dur="1000" fill="hold"/>
                                        <p:tgtEl>
                                          <p:spTgt spid="6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 fill="hold"/>
                                        <p:tgtEl>
                                          <p:spTgt spid="6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0" dur="1000"/>
                                        <p:tgtEl>
                                          <p:spTgt spid="66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6"/>
                                            </p:cond>
                                          </p:stCondLst>
                                        </p:cTn>
                                        <p:tgtEl>
                                          <p:spTgt spid="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4" dur="3000" fill="hold"/>
                                        <p:tgtEl>
                                          <p:spTgt spid="6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3000" fill="hold"/>
                                        <p:tgtEl>
                                          <p:spTgt spid="6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6" dur="3000"/>
                                        <p:tgtEl>
                                          <p:spTgt spid="66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/>
      <p:bldP spid="66564" grpId="0"/>
      <p:bldP spid="66565" grpId="0"/>
      <p:bldP spid="66566" grpId="0"/>
      <p:bldP spid="66567" grpId="0"/>
      <p:bldP spid="66568" grpId="0"/>
      <p:bldP spid="66569" grpId="0"/>
      <p:bldP spid="66570" grpId="0"/>
      <p:bldP spid="66571" grpId="0"/>
      <p:bldP spid="66572" grpId="0"/>
      <p:bldP spid="66573" grpId="0"/>
      <p:bldP spid="66574" grpId="0"/>
      <p:bldP spid="66575" grpId="0"/>
      <p:bldP spid="66576" grpId="0"/>
      <p:bldP spid="66577" grpId="0"/>
      <p:bldP spid="66578" grpId="0"/>
      <p:bldP spid="66579" grpId="0"/>
      <p:bldP spid="66580" grpId="0"/>
      <p:bldP spid="66581" grpId="0"/>
      <p:bldP spid="66582" grpId="0"/>
      <p:bldP spid="66583" grpId="0"/>
      <p:bldP spid="66584" grpId="0"/>
      <p:bldP spid="66585" grpId="0"/>
      <p:bldP spid="66586" grpId="0"/>
      <p:bldP spid="66587" grpId="0"/>
      <p:bldP spid="66588" grpId="0"/>
      <p:bldP spid="66589" grpId="0"/>
      <p:bldP spid="66590" grpId="0"/>
      <p:bldP spid="66591" grpId="0"/>
      <p:bldP spid="66592" grpId="0"/>
      <p:bldP spid="66593" grpId="0"/>
      <p:bldP spid="66594" grpId="0"/>
      <p:bldP spid="66595" grpId="0"/>
      <p:bldP spid="66596" grpId="0"/>
      <p:bldP spid="66597" grpId="0"/>
      <p:bldP spid="66598" grpId="0"/>
      <p:bldP spid="66599" grpId="0"/>
      <p:bldP spid="66600" grpId="0"/>
      <p:bldP spid="66601" grpId="0"/>
      <p:bldP spid="66602" grpId="0"/>
      <p:bldP spid="66603" grpId="0"/>
      <p:bldP spid="66604" grpId="0"/>
      <p:bldP spid="66605" grpId="0"/>
      <p:bldP spid="66606" grpId="0"/>
      <p:bldP spid="66607" grpId="0"/>
      <p:bldP spid="66608" grpId="0"/>
      <p:bldP spid="66609" grpId="0"/>
      <p:bldP spid="66610" grpId="0"/>
      <p:bldP spid="66611" grpId="0"/>
      <p:bldP spid="66612" grpId="0"/>
      <p:bldP spid="66613" grpId="0"/>
      <p:bldP spid="66614" grpId="0"/>
      <p:bldP spid="66615" grpId="0"/>
      <p:bldP spid="66616" grpId="0"/>
      <p:bldP spid="66617" grpId="0"/>
      <p:bldP spid="66618" grpId="0"/>
      <p:bldP spid="66619" grpId="0"/>
      <p:bldP spid="66620" grpId="0"/>
      <p:bldP spid="66621" grpId="0"/>
      <p:bldP spid="66622" grpId="0"/>
      <p:bldP spid="66623" grpId="0"/>
      <p:bldP spid="66624" grpId="0"/>
      <p:bldP spid="66625" grpId="0"/>
      <p:bldP spid="66626" grpId="0"/>
      <p:bldP spid="66627" grpId="0"/>
      <p:bldP spid="66628" grpId="0"/>
      <p:bldP spid="66629" grpId="0"/>
      <p:bldP spid="66630" grpId="0"/>
      <p:bldP spid="66631" grpId="0"/>
      <p:bldP spid="66632" grpId="0"/>
      <p:bldP spid="66633" grpId="0"/>
      <p:bldP spid="66634" grpId="0"/>
      <p:bldP spid="66635" grpId="0"/>
      <p:bldP spid="66636" grpId="0"/>
      <p:bldP spid="66637" grpId="0"/>
      <p:bldP spid="66638" grpId="0"/>
      <p:bldP spid="66639" grpId="0"/>
      <p:bldP spid="66640" grpId="0"/>
      <p:bldP spid="66641" grpId="0"/>
      <p:bldP spid="66642" grpId="0"/>
      <p:bldP spid="66643" grpId="0"/>
      <p:bldP spid="66644" grpId="0"/>
      <p:bldP spid="66645" grpId="0"/>
      <p:bldP spid="66646" grpId="0"/>
      <p:bldP spid="66647" grpId="0"/>
      <p:bldP spid="66648" grpId="0"/>
      <p:bldP spid="66649" grpId="0"/>
      <p:bldP spid="66650" grpId="0"/>
      <p:bldP spid="66651" grpId="0"/>
      <p:bldP spid="66655" grpId="0"/>
      <p:bldP spid="66656" grpId="0"/>
      <p:bldP spid="66657" grpId="0"/>
      <p:bldP spid="66658" grpId="0"/>
      <p:bldP spid="66659" grpId="0"/>
      <p:bldP spid="66660" grpId="0"/>
      <p:bldP spid="66661" grpId="0"/>
      <p:bldP spid="66662" grpId="0"/>
      <p:bldP spid="66663" grpId="0"/>
      <p:bldP spid="66664" grpId="0"/>
      <p:bldP spid="66665" grpId="0"/>
      <p:bldP spid="66666" grpId="0"/>
      <p:bldP spid="66667" grpId="0"/>
      <p:bldP spid="66668" grpId="0"/>
      <p:bldP spid="66669" grpId="0"/>
      <p:bldP spid="66670" grpId="0"/>
      <p:bldP spid="66671" grpId="0"/>
      <p:bldP spid="66672" grpId="0"/>
      <p:bldP spid="66673" grpId="0"/>
      <p:bldP spid="66674" grpId="0"/>
      <p:bldP spid="66675" grpId="0"/>
      <p:bldP spid="66676" grpId="0"/>
      <p:bldP spid="66677" grpId="0"/>
      <p:bldP spid="66678" grpId="0"/>
      <p:bldP spid="66679" grpId="0"/>
      <p:bldP spid="66680" grpId="0"/>
      <p:bldP spid="66681" grpId="0"/>
      <p:bldP spid="66682" grpId="0"/>
      <p:bldP spid="66683" grpId="0"/>
      <p:bldP spid="66684" grpId="0"/>
      <p:bldP spid="66685" grpId="0"/>
      <p:bldP spid="128" grpId="0"/>
      <p:bldP spid="132" grpId="0"/>
      <p:bldP spid="132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971550" y="1773238"/>
            <a:ext cx="72723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 dirty="0">
                <a:latin typeface="Bradley Hand ITC" pitchFamily="66" charset="0"/>
              </a:rPr>
              <a:t>Answer: </a:t>
            </a:r>
            <a:r>
              <a:rPr lang="en-AU" sz="5400" b="1" dirty="0" smtClean="0">
                <a:latin typeface="Bradley Hand ITC" pitchFamily="66" charset="0"/>
              </a:rPr>
              <a:t>90</a:t>
            </a:r>
            <a:endParaRPr lang="en-AU" sz="5400" b="1" dirty="0">
              <a:latin typeface="Bradley Hand ITC" pitchFamily="66" charset="0"/>
            </a:endParaRPr>
          </a:p>
          <a:p>
            <a:pPr algn="ctr"/>
            <a:r>
              <a:rPr lang="en-AU" sz="4000" b="1" dirty="0">
                <a:latin typeface="Bradley Hand ITC" pitchFamily="66" charset="0"/>
              </a:rPr>
              <a:t>(if there is no correct answer in the 2 minutes, the team with the answer closest to </a:t>
            </a:r>
            <a:r>
              <a:rPr lang="en-AU" sz="4000" b="1" dirty="0" smtClean="0">
                <a:latin typeface="Bradley Hand ITC" pitchFamily="66" charset="0"/>
              </a:rPr>
              <a:t>90 </a:t>
            </a:r>
            <a:r>
              <a:rPr lang="en-AU" sz="4000" b="1" dirty="0">
                <a:latin typeface="Bradley Hand ITC" pitchFamily="66" charset="0"/>
              </a:rPr>
              <a:t>which has </a:t>
            </a:r>
            <a:r>
              <a:rPr lang="en-AU" sz="4000" b="1" u="sng" dirty="0" smtClean="0">
                <a:latin typeface="Bradley Hand ITC" pitchFamily="66" charset="0"/>
              </a:rPr>
              <a:t>already</a:t>
            </a:r>
            <a:r>
              <a:rPr lang="en-AU" sz="4000" b="1" dirty="0" smtClean="0">
                <a:latin typeface="Bradley Hand ITC" pitchFamily="66" charset="0"/>
              </a:rPr>
              <a:t> been </a:t>
            </a:r>
            <a:r>
              <a:rPr lang="en-AU" sz="4000" b="1" dirty="0">
                <a:latin typeface="Bradley Hand ITC" pitchFamily="66" charset="0"/>
              </a:rPr>
              <a:t>taken to the judge’s table wins)</a:t>
            </a:r>
          </a:p>
        </p:txBody>
      </p:sp>
      <p:pic>
        <p:nvPicPr>
          <p:cNvPr id="60419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>
            <a:off x="1042988" y="1052513"/>
            <a:ext cx="6810375" cy="34559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0870"/>
              </a:avLst>
            </a:prstTxWarp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adley Hand ITC"/>
              </a:rPr>
              <a:t>Yr 8 Quiz</a:t>
            </a:r>
          </a:p>
          <a:p>
            <a:pPr algn="ctr"/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adley Hand ITC"/>
              </a:rPr>
              <a:t>Round </a:t>
            </a:r>
            <a:r>
              <a:rPr lang="en-U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adley Hand ITC"/>
              </a:rPr>
              <a:t>2</a:t>
            </a:r>
            <a:endParaRPr lang="en-GB" sz="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Bradley Hand ITC"/>
            </a:endParaRPr>
          </a:p>
        </p:txBody>
      </p:sp>
      <p:pic>
        <p:nvPicPr>
          <p:cNvPr id="61443" name="Picture 3" descr="DE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797425"/>
            <a:ext cx="14382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qamt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941888"/>
            <a:ext cx="1047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67544" y="1441332"/>
            <a:ext cx="813690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GB" sz="3200" dirty="0" smtClean="0"/>
              <a:t>Listen to the heartbeat. What is the pulse of the heartbeat in beats per minute? </a:t>
            </a:r>
          </a:p>
          <a:p>
            <a:pPr>
              <a:spcBef>
                <a:spcPts val="600"/>
              </a:spcBef>
            </a:pPr>
            <a:endParaRPr lang="en-GB" sz="3200" u="sng" dirty="0" smtClean="0">
              <a:hlinkClick r:id="rId5" action="ppaction://hlinkfile"/>
            </a:endParaRPr>
          </a:p>
          <a:p>
            <a:pPr algn="ctr">
              <a:spcBef>
                <a:spcPts val="600"/>
              </a:spcBef>
            </a:pPr>
            <a:r>
              <a:rPr lang="en-GB" sz="3200" u="sng" dirty="0" smtClean="0">
                <a:hlinkClick r:id="rId5" action="ppaction://hlinkfile"/>
              </a:rPr>
              <a:t>(click here         to play heartbeat sound)</a:t>
            </a:r>
            <a:endParaRPr lang="en-GB" sz="3200" u="sng" dirty="0" smtClean="0"/>
          </a:p>
          <a:p>
            <a:pPr>
              <a:spcBef>
                <a:spcPts val="600"/>
              </a:spcBef>
            </a:pPr>
            <a:endParaRPr lang="en-GB" sz="3200" i="1" u="sng" dirty="0" smtClean="0">
              <a:solidFill>
                <a:srgbClr val="99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200" i="1" dirty="0" smtClean="0">
                <a:solidFill>
                  <a:srgbClr val="990000"/>
                </a:solidFill>
              </a:rPr>
              <a:t>Watches </a:t>
            </a:r>
            <a:r>
              <a:rPr lang="en-US" sz="3200" i="1" dirty="0">
                <a:solidFill>
                  <a:srgbClr val="990000"/>
                </a:solidFill>
              </a:rPr>
              <a:t>must be covered</a:t>
            </a:r>
            <a:endParaRPr lang="en-AU" sz="3200" i="1" dirty="0">
              <a:solidFill>
                <a:srgbClr val="990000"/>
              </a:solidFill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1403350" y="2492375"/>
            <a:ext cx="6804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>
                <a:latin typeface="Bradley Hand ITC" pitchFamily="66" charset="0"/>
              </a:rPr>
              <a:t>Time’s up!</a:t>
            </a:r>
          </a:p>
          <a:p>
            <a:pPr algn="ctr"/>
            <a:r>
              <a:rPr lang="en-US" sz="4400" b="1" dirty="0">
                <a:latin typeface="Bradley Hand ITC" pitchFamily="66" charset="0"/>
              </a:rPr>
              <a:t>Hold up your answer…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292725" y="393382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795963" y="3933825"/>
            <a:ext cx="3168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470525" y="40052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364163" y="40052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5470525" y="393382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292725" y="40052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651500" y="4005263"/>
            <a:ext cx="3168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470525" y="414972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5470525" y="4076700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470525" y="4076700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940425" y="3933825"/>
            <a:ext cx="27352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5795963" y="4005263"/>
            <a:ext cx="2952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5470525" y="40052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292725" y="40052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10256" name="Text Box 4"/>
          <p:cNvSpPr txBox="1">
            <a:spLocks noChangeArrowheads="1"/>
          </p:cNvSpPr>
          <p:nvPr/>
        </p:nvSpPr>
        <p:spPr bwMode="auto">
          <a:xfrm>
            <a:off x="2268538" y="1889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1: Estimation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539750" y="692150"/>
            <a:ext cx="1873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b="1" u="sng"/>
              <a:t>Question 2</a:t>
            </a: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611188" y="5157788"/>
            <a:ext cx="805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000" i="1" dirty="0">
                <a:solidFill>
                  <a:srgbClr val="990000"/>
                </a:solidFill>
              </a:rPr>
              <a:t>After the </a:t>
            </a:r>
            <a:r>
              <a:rPr lang="en-AU" sz="2000" i="1" dirty="0" smtClean="0">
                <a:solidFill>
                  <a:srgbClr val="990000"/>
                </a:solidFill>
              </a:rPr>
              <a:t>heartbeat sound stops click again to start the timer. </a:t>
            </a:r>
            <a:r>
              <a:rPr lang="en-AU" sz="2000" i="1" dirty="0">
                <a:solidFill>
                  <a:srgbClr val="990000"/>
                </a:solidFill>
              </a:rPr>
              <a:t>You have 15 seconds…...</a:t>
            </a:r>
            <a:endParaRPr lang="en-US" sz="2000" i="1" dirty="0">
              <a:solidFill>
                <a:srgbClr val="990000"/>
              </a:solidFill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5724525" y="3933825"/>
            <a:ext cx="26638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pic>
        <p:nvPicPr>
          <p:cNvPr id="10262" name="Picture 3" descr="qamt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heart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843808" y="2996952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3020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244" grpId="0"/>
      <p:bldP spid="40" grpId="0"/>
      <p:bldP spid="26" grpId="0"/>
      <p:bldP spid="28" grpId="0"/>
      <p:bldP spid="29" grpId="0"/>
      <p:bldP spid="25" grpId="0"/>
      <p:bldP spid="30" grpId="0"/>
      <p:bldP spid="31" grpId="0"/>
      <p:bldP spid="33" grpId="0"/>
      <p:bldP spid="34" grpId="0"/>
      <p:bldP spid="36" grpId="0"/>
      <p:bldP spid="32" grpId="0"/>
      <p:bldP spid="24" grpId="0"/>
      <p:bldP spid="37" grpId="0"/>
      <p:bldP spid="35" grpId="0"/>
      <p:bldP spid="38" grpId="0"/>
      <p:bldP spid="10243" grpId="0"/>
      <p:bldP spid="1024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258888" y="2565400"/>
            <a:ext cx="66246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 dirty="0">
                <a:latin typeface="Bradley Hand ITC" pitchFamily="66" charset="0"/>
              </a:rPr>
              <a:t>Answer: </a:t>
            </a:r>
            <a:r>
              <a:rPr lang="en-GB" sz="5400" b="1" dirty="0" smtClean="0">
                <a:latin typeface="Bradley Hand ITC" pitchFamily="66" charset="0"/>
              </a:rPr>
              <a:t>86</a:t>
            </a:r>
            <a:r>
              <a:rPr lang="en-GB" sz="5400" b="1" dirty="0" smtClean="0">
                <a:latin typeface="Bradley Hand ITC" pitchFamily="66" charset="0"/>
                <a:sym typeface="Symbol"/>
              </a:rPr>
              <a:t></a:t>
            </a:r>
            <a:r>
              <a:rPr lang="en-GB" sz="5400" b="1" dirty="0" smtClean="0">
                <a:latin typeface="Bradley Hand ITC" pitchFamily="66" charset="0"/>
              </a:rPr>
              <a:t>6</a:t>
            </a:r>
            <a:r>
              <a:rPr lang="en-GB" sz="5400" dirty="0" smtClean="0">
                <a:latin typeface="Bradley Hand ITC" pitchFamily="66" charset="0"/>
              </a:rPr>
              <a:t> beats/</a:t>
            </a:r>
            <a:r>
              <a:rPr lang="en-GB" sz="5400" dirty="0" err="1" smtClean="0">
                <a:latin typeface="Bradley Hand ITC" pitchFamily="66" charset="0"/>
              </a:rPr>
              <a:t>mn</a:t>
            </a:r>
            <a:endParaRPr lang="en-AU" sz="5400" dirty="0">
              <a:latin typeface="Bradley Hand ITC" pitchFamily="66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0" y="857250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1: Estimation</a:t>
            </a:r>
          </a:p>
        </p:txBody>
      </p:sp>
      <p:pic>
        <p:nvPicPr>
          <p:cNvPr id="11268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188913"/>
            <a:ext cx="6683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339975" y="620713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1: Estimation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4213" y="1412875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b="1" u="sng" dirty="0"/>
              <a:t>Question 3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11188" y="2192557"/>
            <a:ext cx="80645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3600" dirty="0" smtClean="0"/>
              <a:t>You will be given a picture of a slice of pizza. Estimate what percentage of the whole pizza is shown on the picture?</a:t>
            </a:r>
          </a:p>
          <a:p>
            <a:endParaRPr lang="en-AU" sz="3600" dirty="0" smtClean="0"/>
          </a:p>
          <a:p>
            <a:endParaRPr lang="en-US" sz="3600" dirty="0"/>
          </a:p>
          <a:p>
            <a:r>
              <a:rPr lang="en-AU" dirty="0"/>
              <a:t>Click to start the timer. </a:t>
            </a:r>
          </a:p>
          <a:p>
            <a:r>
              <a:rPr lang="en-AU" sz="3200" dirty="0">
                <a:solidFill>
                  <a:srgbClr val="990000"/>
                </a:solidFill>
              </a:rPr>
              <a:t>You have 30 seconds…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30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29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28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27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26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25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24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23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22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21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20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19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18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17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16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15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14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13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12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11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10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5649913" y="5083175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9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8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7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6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5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4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3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2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5651500" y="5084763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Bradley Hand ITC" pitchFamily="66" charset="0"/>
              </a:rPr>
              <a:t>1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1403350" y="2492375"/>
            <a:ext cx="6804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>
                <a:latin typeface="Bradley Hand ITC" pitchFamily="66" charset="0"/>
              </a:rPr>
              <a:t>Time’s </a:t>
            </a:r>
            <a:r>
              <a:rPr lang="en-US" sz="9600" b="1" dirty="0" smtClean="0">
                <a:latin typeface="Bradley Hand ITC" pitchFamily="66" charset="0"/>
              </a:rPr>
              <a:t>up!</a:t>
            </a:r>
            <a:endParaRPr lang="en-US" sz="9600" b="1" dirty="0">
              <a:latin typeface="Bradley Hand ITC" pitchFamily="66" charset="0"/>
            </a:endParaRPr>
          </a:p>
          <a:p>
            <a:pPr algn="ctr"/>
            <a:r>
              <a:rPr lang="en-US" sz="4400" b="1" dirty="0">
                <a:latin typeface="Bradley Hand ITC" pitchFamily="66" charset="0"/>
              </a:rPr>
              <a:t>Hold up your answer…</a:t>
            </a:r>
          </a:p>
        </p:txBody>
      </p:sp>
      <p:pic>
        <p:nvPicPr>
          <p:cNvPr id="12324" name="Picture 3" descr="qamt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412776"/>
            <a:ext cx="3047756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rge_clock_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3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_cymbal_g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8" grpId="0"/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0" grpId="0"/>
      <p:bldP spid="7201" grpId="0"/>
      <p:bldP spid="7202" grpId="0"/>
      <p:bldP spid="7203" grpId="0"/>
      <p:bldP spid="7204" grpId="0"/>
      <p:bldP spid="7205" grpId="0"/>
      <p:bldP spid="7206" grpId="0"/>
      <p:bldP spid="7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58888" y="2565400"/>
            <a:ext cx="66246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400" b="1" dirty="0">
                <a:latin typeface="Bradley Hand ITC" pitchFamily="66" charset="0"/>
              </a:rPr>
              <a:t>Answer: </a:t>
            </a:r>
            <a:r>
              <a:rPr lang="en-GB" sz="5400" b="1" dirty="0" smtClean="0">
                <a:latin typeface="Bradley Hand ITC" pitchFamily="66" charset="0"/>
              </a:rPr>
              <a:t>8% to 12% (inclusive)</a:t>
            </a:r>
            <a:endParaRPr lang="en-AU" sz="5400" b="1" dirty="0">
              <a:latin typeface="Bradley Hand ITC" pitchFamily="66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0" y="857250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Session 1: Estimation</a:t>
            </a:r>
          </a:p>
        </p:txBody>
      </p:sp>
      <p:pic>
        <p:nvPicPr>
          <p:cNvPr id="13316" name="Picture 3" descr="qam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88913"/>
            <a:ext cx="6683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4740</TotalTime>
  <Words>4259</Words>
  <Application>Microsoft Office PowerPoint</Application>
  <PresentationFormat>On-screen Show (4:3)</PresentationFormat>
  <Paragraphs>2049</Paragraphs>
  <Slides>56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Flow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>Hillbrook Anglican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 </dc:title>
  <dc:creator>sallyb</dc:creator>
  <cp:lastModifiedBy>Cooper</cp:lastModifiedBy>
  <cp:revision>386</cp:revision>
  <dcterms:created xsi:type="dcterms:W3CDTF">2007-08-27T23:36:48Z</dcterms:created>
  <dcterms:modified xsi:type="dcterms:W3CDTF">2011-08-15T12:14:14Z</dcterms:modified>
</cp:coreProperties>
</file>